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Default Extension="bin" ContentType="application/vnd.openxmlformats-officedocument.oleObject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handoutMasterIdLst>
    <p:handoutMasterId r:id="rId6"/>
  </p:handoutMasterIdLst>
  <p:sldIdLst>
    <p:sldId id="256" r:id="rId2"/>
    <p:sldId id="258" r:id="rId3"/>
    <p:sldId id="257" r:id="rId4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959EBD"/>
    <a:srgbClr val="CBCFDF"/>
    <a:srgbClr val="3333FF"/>
    <a:srgbClr val="343434"/>
    <a:srgbClr val="565656"/>
    <a:srgbClr val="D9DCE7"/>
    <a:srgbClr val="BFC4D7"/>
    <a:srgbClr val="3333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78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image" Target="../media/image6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1026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charset="0"/>
              </a:defRPr>
            </a:lvl1pPr>
          </a:lstStyle>
          <a:p>
            <a:endParaRPr lang="en-US"/>
          </a:p>
        </p:txBody>
      </p:sp>
      <p:sp>
        <p:nvSpPr>
          <p:cNvPr id="20483" name="Rectangle 1027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charset="0"/>
              </a:defRPr>
            </a:lvl1pPr>
          </a:lstStyle>
          <a:p>
            <a:fld id="{C768E7F1-46CC-48E5-BDAC-532B10FFC908}" type="datetimeFigureOut">
              <a:rPr lang="en-US"/>
              <a:pPr/>
              <a:t>9/6/2011</a:t>
            </a:fld>
            <a:endParaRPr lang="en-US"/>
          </a:p>
        </p:txBody>
      </p:sp>
      <p:sp>
        <p:nvSpPr>
          <p:cNvPr id="20484" name="Rectangle 1028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charset="0"/>
              </a:defRPr>
            </a:lvl1pPr>
          </a:lstStyle>
          <a:p>
            <a:endParaRPr lang="en-US"/>
          </a:p>
        </p:txBody>
      </p:sp>
      <p:sp>
        <p:nvSpPr>
          <p:cNvPr id="20485" name="Rectangle 1029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charset="0"/>
              </a:defRPr>
            </a:lvl1pPr>
          </a:lstStyle>
          <a:p>
            <a:fld id="{15847CAB-4E89-4260-820B-907E984CA148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4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059F2C82-326D-4455-96AB-7389A9F43EA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E310287C-277C-40F2-9E09-553E7538BCAF}" type="slidenum">
              <a:rPr lang="en-US" sz="1200"/>
              <a:pPr algn="r"/>
              <a:t>1</a:t>
            </a:fld>
            <a:endParaRPr lang="en-US" sz="1200"/>
          </a:p>
        </p:txBody>
      </p:sp>
      <p:sp>
        <p:nvSpPr>
          <p:cNvPr id="6147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B1E7C2D1-00F7-433D-84A0-D9DE9FB9CAA3}" type="slidenum">
              <a:rPr lang="en-US" sz="1200"/>
              <a:pPr algn="r"/>
              <a:t>2</a:t>
            </a:fld>
            <a:endParaRPr lang="en-US" sz="1200"/>
          </a:p>
        </p:txBody>
      </p:sp>
      <p:sp>
        <p:nvSpPr>
          <p:cNvPr id="7171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329DB4A5-5DD3-4C81-8CA4-B7A12B8AE699}" type="slidenum">
              <a:rPr lang="en-US" sz="1200"/>
              <a:pPr algn="r"/>
              <a:t>3</a:t>
            </a:fld>
            <a:endParaRPr lang="en-US" sz="1200"/>
          </a:p>
        </p:txBody>
      </p:sp>
      <p:sp>
        <p:nvSpPr>
          <p:cNvPr id="8195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312925D-A78C-4D30-B0B9-0C44000367E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E20AB4B-7CCC-4033-9ACC-E0C8FF3E94E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480C7BD-0BBA-48BC-A021-250DDFFAF6B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5C90EB5-10A2-451F-BC1F-B4966845E07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9488C81-B53E-4FDA-A036-EFFC83505E5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04CE5F9-A5C9-4F5E-8FCD-369E02F90ED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737B8CE-7014-46D2-9E02-3E56928F06F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897EAE4-8359-47C5-8E9C-1D8BC9996DD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AC14959-B0FB-4A3E-8A10-A5A94D9DB50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E3608A2-B74E-4D43-A73D-A5CD35F9A20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A894D11-6688-44C6-8CCE-36F8E9C5C8B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92F9DC1B-2EA0-4D40-8AE6-D2C35D740DE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slide" Target="slide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notesSlide" Target="../notesSlides/notesSlide2.xml"/><Relationship Id="rId7" Type="http://schemas.openxmlformats.org/officeDocument/2006/relationships/hyperlink" Target="mailto:mcomer@tntech.edu" TargetMode="Externa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hyperlink" Target="http://integratingteachingandtechnology.wikispaces.com/" TargetMode="External"/><Relationship Id="rId5" Type="http://schemas.openxmlformats.org/officeDocument/2006/relationships/slide" Target="slide3.xml"/><Relationship Id="rId10" Type="http://schemas.openxmlformats.org/officeDocument/2006/relationships/oleObject" Target="../embeddings/oleObject1.bin"/><Relationship Id="rId4" Type="http://schemas.openxmlformats.org/officeDocument/2006/relationships/slide" Target="slide1.xml"/><Relationship Id="rId9" Type="http://schemas.openxmlformats.org/officeDocument/2006/relationships/image" Target="../media/image5.w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13" Type="http://schemas.openxmlformats.org/officeDocument/2006/relationships/oleObject" Target="../embeddings/oleObject5.bin"/><Relationship Id="rId18" Type="http://schemas.openxmlformats.org/officeDocument/2006/relationships/image" Target="../media/image14.jpeg"/><Relationship Id="rId3" Type="http://schemas.openxmlformats.org/officeDocument/2006/relationships/notesSlide" Target="../notesSlides/notesSlide3.xml"/><Relationship Id="rId7" Type="http://schemas.openxmlformats.org/officeDocument/2006/relationships/image" Target="../media/image8.jpeg"/><Relationship Id="rId12" Type="http://schemas.openxmlformats.org/officeDocument/2006/relationships/oleObject" Target="../embeddings/oleObject4.bin"/><Relationship Id="rId17" Type="http://schemas.openxmlformats.org/officeDocument/2006/relationships/image" Target="../media/image13.jpeg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12.jpeg"/><Relationship Id="rId1" Type="http://schemas.openxmlformats.org/officeDocument/2006/relationships/vmlDrawing" Target="../drawings/vmlDrawing2.vml"/><Relationship Id="rId6" Type="http://schemas.openxmlformats.org/officeDocument/2006/relationships/image" Target="../media/image1.jpeg"/><Relationship Id="rId11" Type="http://schemas.openxmlformats.org/officeDocument/2006/relationships/oleObject" Target="../embeddings/oleObject3.bin"/><Relationship Id="rId5" Type="http://schemas.openxmlformats.org/officeDocument/2006/relationships/slide" Target="slide2.xml"/><Relationship Id="rId15" Type="http://schemas.openxmlformats.org/officeDocument/2006/relationships/image" Target="../media/image11.jpeg"/><Relationship Id="rId10" Type="http://schemas.openxmlformats.org/officeDocument/2006/relationships/image" Target="../media/image10.jpeg"/><Relationship Id="rId4" Type="http://schemas.openxmlformats.org/officeDocument/2006/relationships/slide" Target="slide1.xml"/><Relationship Id="rId9" Type="http://schemas.openxmlformats.org/officeDocument/2006/relationships/oleObject" Target="../embeddings/oleObject2.bin"/><Relationship Id="rId14" Type="http://schemas.openxmlformats.org/officeDocument/2006/relationships/oleObject" Target="../embeddings/oleObject6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1"/>
          <p:cNvSpPr>
            <a:spLocks noChangeArrowheads="1"/>
          </p:cNvSpPr>
          <p:nvPr/>
        </p:nvSpPr>
        <p:spPr bwMode="auto">
          <a:xfrm>
            <a:off x="0" y="381000"/>
            <a:ext cx="9144000" cy="990600"/>
          </a:xfrm>
          <a:prstGeom prst="rect">
            <a:avLst/>
          </a:prstGeom>
          <a:solidFill>
            <a:srgbClr val="EAECF2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051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0" y="0"/>
            <a:ext cx="1295400" cy="381000"/>
          </a:xfrm>
          <a:solidFill>
            <a:srgbClr val="666699"/>
          </a:solidFill>
        </p:spPr>
        <p:txBody>
          <a:bodyPr/>
          <a:lstStyle/>
          <a:p>
            <a:pPr eaLnBrk="1" hangingPunct="1"/>
            <a:r>
              <a:rPr lang="en-US" sz="1400" b="1">
                <a:solidFill>
                  <a:schemeClr val="bg1"/>
                </a:solidFill>
              </a:rPr>
              <a:t>facebook</a:t>
            </a:r>
          </a:p>
        </p:txBody>
      </p:sp>
      <p:sp>
        <p:nvSpPr>
          <p:cNvPr id="2052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1828800" y="685800"/>
            <a:ext cx="6324600" cy="457200"/>
          </a:xfrm>
        </p:spPr>
        <p:txBody>
          <a:bodyPr/>
          <a:lstStyle/>
          <a:p>
            <a:pPr marL="0" indent="0" eaLnBrk="1" hangingPunct="1">
              <a:lnSpc>
                <a:spcPct val="90000"/>
              </a:lnSpc>
              <a:buFontTx/>
              <a:buNone/>
            </a:pPr>
            <a:r>
              <a:rPr lang="en-US" sz="1400"/>
              <a:t>Mary Jo Brady </a:t>
            </a:r>
            <a:r>
              <a:rPr lang="en-US" sz="1200"/>
              <a:t>is trying not to have a cow doing a mock Facebook… and failing</a:t>
            </a:r>
          </a:p>
        </p:txBody>
      </p:sp>
      <p:sp>
        <p:nvSpPr>
          <p:cNvPr id="2053" name="Rectangle 8"/>
          <p:cNvSpPr>
            <a:spLocks noChangeArrowheads="1"/>
          </p:cNvSpPr>
          <p:nvPr/>
        </p:nvSpPr>
        <p:spPr bwMode="auto">
          <a:xfrm>
            <a:off x="1295400" y="0"/>
            <a:ext cx="762000" cy="381000"/>
          </a:xfrm>
          <a:prstGeom prst="rect">
            <a:avLst/>
          </a:prstGeom>
          <a:solidFill>
            <a:srgbClr val="666699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1200">
                <a:solidFill>
                  <a:schemeClr val="bg1"/>
                </a:solidFill>
              </a:rPr>
              <a:t>Wall</a:t>
            </a:r>
          </a:p>
        </p:txBody>
      </p:sp>
      <p:sp>
        <p:nvSpPr>
          <p:cNvPr id="2054" name="Rectangle 9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2057400" y="0"/>
            <a:ext cx="838200" cy="381000"/>
          </a:xfrm>
          <a:prstGeom prst="rect">
            <a:avLst/>
          </a:prstGeom>
          <a:solidFill>
            <a:srgbClr val="666699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1200">
                <a:solidFill>
                  <a:schemeClr val="bg1"/>
                </a:solidFill>
              </a:rPr>
              <a:t>Photos</a:t>
            </a:r>
          </a:p>
        </p:txBody>
      </p:sp>
      <p:sp>
        <p:nvSpPr>
          <p:cNvPr id="2055" name="Rectangle 10"/>
          <p:cNvSpPr>
            <a:spLocks noChangeArrowheads="1"/>
          </p:cNvSpPr>
          <p:nvPr/>
        </p:nvSpPr>
        <p:spPr bwMode="auto">
          <a:xfrm>
            <a:off x="2895600" y="0"/>
            <a:ext cx="762000" cy="381000"/>
          </a:xfrm>
          <a:prstGeom prst="rect">
            <a:avLst/>
          </a:prstGeom>
          <a:solidFill>
            <a:srgbClr val="666699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1200">
                <a:solidFill>
                  <a:schemeClr val="bg1"/>
                </a:solidFill>
              </a:rPr>
              <a:t>Contact</a:t>
            </a:r>
          </a:p>
        </p:txBody>
      </p:sp>
      <p:sp>
        <p:nvSpPr>
          <p:cNvPr id="2056" name="Rectangle 11"/>
          <p:cNvSpPr>
            <a:spLocks noChangeArrowheads="1"/>
          </p:cNvSpPr>
          <p:nvPr/>
        </p:nvSpPr>
        <p:spPr bwMode="auto">
          <a:xfrm>
            <a:off x="3657600" y="0"/>
            <a:ext cx="1524000" cy="381000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1200">
                <a:solidFill>
                  <a:schemeClr val="bg1"/>
                </a:solidFill>
              </a:rPr>
              <a:t>Personal Info</a:t>
            </a:r>
          </a:p>
        </p:txBody>
      </p:sp>
      <p:sp>
        <p:nvSpPr>
          <p:cNvPr id="2057" name="Rectangle 12"/>
          <p:cNvSpPr>
            <a:spLocks noChangeArrowheads="1"/>
          </p:cNvSpPr>
          <p:nvPr/>
        </p:nvSpPr>
        <p:spPr bwMode="auto">
          <a:xfrm>
            <a:off x="5181600" y="0"/>
            <a:ext cx="1219200" cy="381000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en-US" sz="1000">
              <a:solidFill>
                <a:schemeClr val="bg1"/>
              </a:solidFill>
            </a:endParaRPr>
          </a:p>
        </p:txBody>
      </p:sp>
      <p:sp>
        <p:nvSpPr>
          <p:cNvPr id="2058" name="Rectangle 13"/>
          <p:cNvSpPr>
            <a:spLocks noChangeArrowheads="1"/>
          </p:cNvSpPr>
          <p:nvPr/>
        </p:nvSpPr>
        <p:spPr bwMode="auto">
          <a:xfrm>
            <a:off x="6400800" y="0"/>
            <a:ext cx="1752600" cy="381000"/>
          </a:xfrm>
          <a:prstGeom prst="rect">
            <a:avLst/>
          </a:prstGeom>
          <a:solidFill>
            <a:srgbClr val="666699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1200">
                <a:solidFill>
                  <a:schemeClr val="bg1"/>
                </a:solidFill>
              </a:rPr>
              <a:t>Mary Jo Brady</a:t>
            </a:r>
          </a:p>
        </p:txBody>
      </p:sp>
      <p:sp>
        <p:nvSpPr>
          <p:cNvPr id="2059" name="Rectangle 14"/>
          <p:cNvSpPr>
            <a:spLocks noChangeArrowheads="1"/>
          </p:cNvSpPr>
          <p:nvPr/>
        </p:nvSpPr>
        <p:spPr bwMode="auto">
          <a:xfrm>
            <a:off x="8153400" y="0"/>
            <a:ext cx="990600" cy="381000"/>
          </a:xfrm>
          <a:prstGeom prst="rect">
            <a:avLst/>
          </a:prstGeom>
          <a:solidFill>
            <a:srgbClr val="666699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1200">
                <a:solidFill>
                  <a:schemeClr val="bg1"/>
                </a:solidFill>
              </a:rPr>
              <a:t>Logout</a:t>
            </a:r>
          </a:p>
        </p:txBody>
      </p:sp>
      <p:sp>
        <p:nvSpPr>
          <p:cNvPr id="2060" name="Line 16"/>
          <p:cNvSpPr>
            <a:spLocks noChangeShapeType="1"/>
          </p:cNvSpPr>
          <p:nvPr/>
        </p:nvSpPr>
        <p:spPr bwMode="auto">
          <a:xfrm>
            <a:off x="152400" y="2667000"/>
            <a:ext cx="1600200" cy="0"/>
          </a:xfrm>
          <a:prstGeom prst="line">
            <a:avLst/>
          </a:prstGeom>
          <a:noFill/>
          <a:ln w="9525">
            <a:solidFill>
              <a:srgbClr val="C0C0C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61" name="Text Box 17"/>
          <p:cNvSpPr txBox="1">
            <a:spLocks noChangeArrowheads="1"/>
          </p:cNvSpPr>
          <p:nvPr/>
        </p:nvSpPr>
        <p:spPr bwMode="auto">
          <a:xfrm>
            <a:off x="152400" y="2667000"/>
            <a:ext cx="1600200" cy="19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700"/>
              <a:t>Send MJB a message</a:t>
            </a:r>
          </a:p>
        </p:txBody>
      </p:sp>
      <p:sp>
        <p:nvSpPr>
          <p:cNvPr id="2062" name="Text Box 18"/>
          <p:cNvSpPr txBox="1">
            <a:spLocks noChangeArrowheads="1"/>
          </p:cNvSpPr>
          <p:nvPr/>
        </p:nvSpPr>
        <p:spPr bwMode="auto">
          <a:xfrm>
            <a:off x="152400" y="2895600"/>
            <a:ext cx="1600200" cy="19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700"/>
              <a:t>Poke message</a:t>
            </a:r>
          </a:p>
        </p:txBody>
      </p:sp>
      <p:sp>
        <p:nvSpPr>
          <p:cNvPr id="2063" name="Line 19"/>
          <p:cNvSpPr>
            <a:spLocks noChangeShapeType="1"/>
          </p:cNvSpPr>
          <p:nvPr/>
        </p:nvSpPr>
        <p:spPr bwMode="auto">
          <a:xfrm>
            <a:off x="152400" y="2895600"/>
            <a:ext cx="1600200" cy="0"/>
          </a:xfrm>
          <a:prstGeom prst="line">
            <a:avLst/>
          </a:prstGeom>
          <a:noFill/>
          <a:ln w="9525">
            <a:solidFill>
              <a:srgbClr val="C0C0C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64" name="Line 20"/>
          <p:cNvSpPr>
            <a:spLocks noChangeShapeType="1"/>
          </p:cNvSpPr>
          <p:nvPr/>
        </p:nvSpPr>
        <p:spPr bwMode="auto">
          <a:xfrm>
            <a:off x="152400" y="3124200"/>
            <a:ext cx="1600200" cy="0"/>
          </a:xfrm>
          <a:prstGeom prst="line">
            <a:avLst/>
          </a:prstGeom>
          <a:noFill/>
          <a:ln w="9525">
            <a:solidFill>
              <a:srgbClr val="C0C0C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65" name="Text Box 22"/>
          <p:cNvSpPr txBox="1">
            <a:spLocks noChangeArrowheads="1"/>
          </p:cNvSpPr>
          <p:nvPr/>
        </p:nvSpPr>
        <p:spPr bwMode="auto">
          <a:xfrm>
            <a:off x="2057400" y="1143000"/>
            <a:ext cx="838200" cy="2444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000"/>
              <a:t>Wall</a:t>
            </a:r>
          </a:p>
        </p:txBody>
      </p:sp>
      <p:sp>
        <p:nvSpPr>
          <p:cNvPr id="2066" name="Text Box 23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2895600" y="1143000"/>
            <a:ext cx="762000" cy="254000"/>
          </a:xfrm>
          <a:prstGeom prst="rect">
            <a:avLst/>
          </a:prstGeom>
          <a:solidFill>
            <a:srgbClr val="D9DCE7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000"/>
              <a:t>Info</a:t>
            </a:r>
          </a:p>
        </p:txBody>
      </p:sp>
      <p:sp>
        <p:nvSpPr>
          <p:cNvPr id="2067" name="Text Box 24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3657600" y="1143000"/>
            <a:ext cx="762000" cy="254000"/>
          </a:xfrm>
          <a:prstGeom prst="rect">
            <a:avLst/>
          </a:prstGeom>
          <a:solidFill>
            <a:srgbClr val="D9DCE7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000"/>
              <a:t>Photos</a:t>
            </a:r>
          </a:p>
        </p:txBody>
      </p:sp>
      <p:sp>
        <p:nvSpPr>
          <p:cNvPr id="2068" name="Rectangle 27"/>
          <p:cNvSpPr>
            <a:spLocks noChangeArrowheads="1"/>
          </p:cNvSpPr>
          <p:nvPr/>
        </p:nvSpPr>
        <p:spPr bwMode="auto">
          <a:xfrm>
            <a:off x="2057400" y="1524000"/>
            <a:ext cx="6019800" cy="838200"/>
          </a:xfrm>
          <a:prstGeom prst="rect">
            <a:avLst/>
          </a:prstGeom>
          <a:solidFill>
            <a:srgbClr val="D9DCE7"/>
          </a:solidFill>
          <a:ln w="9525">
            <a:solidFill>
              <a:srgbClr val="D9DCE7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069" name="Text Box 28"/>
          <p:cNvSpPr txBox="1">
            <a:spLocks noChangeArrowheads="1"/>
          </p:cNvSpPr>
          <p:nvPr/>
        </p:nvSpPr>
        <p:spPr bwMode="auto">
          <a:xfrm>
            <a:off x="2133600" y="1600200"/>
            <a:ext cx="1676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 sz="1400"/>
          </a:p>
        </p:txBody>
      </p:sp>
      <p:sp>
        <p:nvSpPr>
          <p:cNvPr id="2070" name="Text Box 29"/>
          <p:cNvSpPr txBox="1">
            <a:spLocks noChangeArrowheads="1"/>
          </p:cNvSpPr>
          <p:nvPr/>
        </p:nvSpPr>
        <p:spPr bwMode="auto">
          <a:xfrm>
            <a:off x="2133600" y="1905000"/>
            <a:ext cx="4953000" cy="27463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 sz="1200"/>
          </a:p>
        </p:txBody>
      </p:sp>
      <p:sp>
        <p:nvSpPr>
          <p:cNvPr id="2071" name="Text Box 30"/>
          <p:cNvSpPr txBox="1">
            <a:spLocks noChangeArrowheads="1"/>
          </p:cNvSpPr>
          <p:nvPr/>
        </p:nvSpPr>
        <p:spPr bwMode="auto">
          <a:xfrm>
            <a:off x="2133600" y="1600200"/>
            <a:ext cx="23622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>
                <a:solidFill>
                  <a:srgbClr val="343434"/>
                </a:solidFill>
              </a:rPr>
              <a:t>Write something…</a:t>
            </a:r>
          </a:p>
        </p:txBody>
      </p:sp>
      <p:sp>
        <p:nvSpPr>
          <p:cNvPr id="2072" name="Text Box 31"/>
          <p:cNvSpPr txBox="1">
            <a:spLocks noChangeArrowheads="1"/>
          </p:cNvSpPr>
          <p:nvPr/>
        </p:nvSpPr>
        <p:spPr bwMode="auto">
          <a:xfrm>
            <a:off x="7162800" y="1905000"/>
            <a:ext cx="685800" cy="244475"/>
          </a:xfrm>
          <a:prstGeom prst="rect">
            <a:avLst/>
          </a:prstGeom>
          <a:solidFill>
            <a:srgbClr val="666699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/>
              <a:t>Share</a:t>
            </a:r>
          </a:p>
        </p:txBody>
      </p:sp>
      <p:sp>
        <p:nvSpPr>
          <p:cNvPr id="2073" name="Text Box 33"/>
          <p:cNvSpPr txBox="1">
            <a:spLocks noChangeArrowheads="1"/>
          </p:cNvSpPr>
          <p:nvPr/>
        </p:nvSpPr>
        <p:spPr bwMode="auto">
          <a:xfrm>
            <a:off x="152400" y="3278188"/>
            <a:ext cx="1600200" cy="228600"/>
          </a:xfrm>
          <a:prstGeom prst="rect">
            <a:avLst/>
          </a:prstGeom>
          <a:solidFill>
            <a:srgbClr val="EAECF2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900"/>
              <a:t>Information</a:t>
            </a:r>
          </a:p>
        </p:txBody>
      </p:sp>
      <p:sp>
        <p:nvSpPr>
          <p:cNvPr id="2074" name="Text Box 34"/>
          <p:cNvSpPr txBox="1">
            <a:spLocks noChangeArrowheads="1"/>
          </p:cNvSpPr>
          <p:nvPr/>
        </p:nvSpPr>
        <p:spPr bwMode="auto">
          <a:xfrm>
            <a:off x="139700" y="3506788"/>
            <a:ext cx="1600200" cy="150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50000"/>
              </a:lnSpc>
              <a:spcBef>
                <a:spcPct val="50000"/>
              </a:spcBef>
            </a:pPr>
            <a:r>
              <a:rPr lang="en-US" sz="800">
                <a:solidFill>
                  <a:srgbClr val="959EBD"/>
                </a:solidFill>
              </a:rPr>
              <a:t>Hometown</a:t>
            </a:r>
            <a:endParaRPr lang="en-US" sz="800">
              <a:solidFill>
                <a:srgbClr val="D9DCE7"/>
              </a:solidFill>
            </a:endParaRPr>
          </a:p>
          <a:p>
            <a:pPr>
              <a:lnSpc>
                <a:spcPct val="50000"/>
              </a:lnSpc>
              <a:spcBef>
                <a:spcPct val="50000"/>
              </a:spcBef>
            </a:pPr>
            <a:r>
              <a:rPr lang="en-US" sz="800"/>
              <a:t>McMinnville, TN	</a:t>
            </a:r>
          </a:p>
          <a:p>
            <a:pPr>
              <a:lnSpc>
                <a:spcPct val="50000"/>
              </a:lnSpc>
              <a:spcBef>
                <a:spcPct val="50000"/>
              </a:spcBef>
            </a:pPr>
            <a:r>
              <a:rPr lang="en-US" sz="800">
                <a:solidFill>
                  <a:srgbClr val="959EBD"/>
                </a:solidFill>
              </a:rPr>
              <a:t>Birthday:</a:t>
            </a:r>
          </a:p>
          <a:p>
            <a:pPr>
              <a:lnSpc>
                <a:spcPct val="50000"/>
              </a:lnSpc>
              <a:spcBef>
                <a:spcPct val="50000"/>
              </a:spcBef>
            </a:pPr>
            <a:r>
              <a:rPr lang="en-US" sz="800"/>
              <a:t>July 23</a:t>
            </a:r>
          </a:p>
          <a:p>
            <a:pPr>
              <a:lnSpc>
                <a:spcPct val="50000"/>
              </a:lnSpc>
              <a:spcBef>
                <a:spcPct val="50000"/>
              </a:spcBef>
            </a:pPr>
            <a:r>
              <a:rPr lang="en-US" sz="800">
                <a:solidFill>
                  <a:srgbClr val="959EBD"/>
                </a:solidFill>
              </a:rPr>
              <a:t>Place of birth:</a:t>
            </a:r>
          </a:p>
          <a:p>
            <a:pPr>
              <a:lnSpc>
                <a:spcPct val="50000"/>
              </a:lnSpc>
              <a:spcBef>
                <a:spcPct val="50000"/>
              </a:spcBef>
            </a:pPr>
            <a:r>
              <a:rPr lang="en-US" sz="800"/>
              <a:t>McMinnville, TN</a:t>
            </a:r>
          </a:p>
          <a:p>
            <a:pPr>
              <a:lnSpc>
                <a:spcPct val="50000"/>
              </a:lnSpc>
              <a:spcBef>
                <a:spcPct val="50000"/>
              </a:spcBef>
            </a:pPr>
            <a:r>
              <a:rPr lang="en-US" sz="800">
                <a:solidFill>
                  <a:srgbClr val="959EBD"/>
                </a:solidFill>
              </a:rPr>
              <a:t>Family Background</a:t>
            </a:r>
          </a:p>
          <a:p>
            <a:pPr>
              <a:lnSpc>
                <a:spcPct val="50000"/>
              </a:lnSpc>
              <a:spcBef>
                <a:spcPct val="50000"/>
              </a:spcBef>
            </a:pPr>
            <a:r>
              <a:rPr lang="en-US" sz="700"/>
              <a:t>Daughter of Joel &amp; Julie Powers</a:t>
            </a:r>
            <a:endParaRPr lang="en-US" sz="800"/>
          </a:p>
          <a:p>
            <a:pPr>
              <a:lnSpc>
                <a:spcPct val="50000"/>
              </a:lnSpc>
              <a:spcBef>
                <a:spcPct val="50000"/>
              </a:spcBef>
            </a:pPr>
            <a:r>
              <a:rPr lang="en-US" sz="800">
                <a:solidFill>
                  <a:srgbClr val="959EBD"/>
                </a:solidFill>
              </a:rPr>
              <a:t>Education</a:t>
            </a:r>
          </a:p>
          <a:p>
            <a:pPr>
              <a:lnSpc>
                <a:spcPct val="50000"/>
              </a:lnSpc>
              <a:spcBef>
                <a:spcPct val="50000"/>
              </a:spcBef>
            </a:pPr>
            <a:r>
              <a:rPr lang="en-US" sz="800"/>
              <a:t>WCHS, 1999</a:t>
            </a:r>
          </a:p>
          <a:p>
            <a:pPr>
              <a:lnSpc>
                <a:spcPct val="50000"/>
              </a:lnSpc>
              <a:spcBef>
                <a:spcPct val="50000"/>
              </a:spcBef>
            </a:pPr>
            <a:r>
              <a:rPr lang="en-US" sz="800"/>
              <a:t>TTU, 2002</a:t>
            </a:r>
          </a:p>
          <a:p>
            <a:pPr>
              <a:lnSpc>
                <a:spcPct val="50000"/>
              </a:lnSpc>
              <a:spcBef>
                <a:spcPct val="50000"/>
              </a:spcBef>
            </a:pPr>
            <a:endParaRPr lang="en-US" sz="800"/>
          </a:p>
        </p:txBody>
      </p:sp>
      <p:sp>
        <p:nvSpPr>
          <p:cNvPr id="2075" name="Line 35"/>
          <p:cNvSpPr>
            <a:spLocks noChangeShapeType="1"/>
          </p:cNvSpPr>
          <p:nvPr/>
        </p:nvSpPr>
        <p:spPr bwMode="auto">
          <a:xfrm>
            <a:off x="152400" y="5181600"/>
            <a:ext cx="1600200" cy="0"/>
          </a:xfrm>
          <a:prstGeom prst="line">
            <a:avLst/>
          </a:prstGeom>
          <a:noFill/>
          <a:ln w="9525">
            <a:solidFill>
              <a:srgbClr val="C0C0C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80" name="Text Box 50"/>
          <p:cNvSpPr txBox="1">
            <a:spLocks noChangeArrowheads="1"/>
          </p:cNvSpPr>
          <p:nvPr/>
        </p:nvSpPr>
        <p:spPr bwMode="auto">
          <a:xfrm>
            <a:off x="0" y="6643688"/>
            <a:ext cx="609600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en-US" sz="800"/>
          </a:p>
        </p:txBody>
      </p:sp>
      <p:sp>
        <p:nvSpPr>
          <p:cNvPr id="2082" name="Rectangle 54"/>
          <p:cNvSpPr>
            <a:spLocks noChangeArrowheads="1"/>
          </p:cNvSpPr>
          <p:nvPr/>
        </p:nvSpPr>
        <p:spPr bwMode="auto">
          <a:xfrm>
            <a:off x="2590800" y="2590800"/>
            <a:ext cx="44958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en-US" sz="900"/>
              <a:t>Mary Jo becomes “Aunt Jo”</a:t>
            </a:r>
          </a:p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en-US" sz="800"/>
              <a:t>December 11, 2003</a:t>
            </a:r>
          </a:p>
        </p:txBody>
      </p:sp>
      <p:sp>
        <p:nvSpPr>
          <p:cNvPr id="2083" name="Text Box 60"/>
          <p:cNvSpPr txBox="1">
            <a:spLocks noChangeArrowheads="1"/>
          </p:cNvSpPr>
          <p:nvPr/>
        </p:nvSpPr>
        <p:spPr bwMode="auto">
          <a:xfrm>
            <a:off x="2743200" y="5486400"/>
            <a:ext cx="4648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/>
          </a:p>
        </p:txBody>
      </p:sp>
      <p:sp>
        <p:nvSpPr>
          <p:cNvPr id="2085" name="Rectangle 67"/>
          <p:cNvSpPr>
            <a:spLocks noChangeArrowheads="1"/>
          </p:cNvSpPr>
          <p:nvPr/>
        </p:nvSpPr>
        <p:spPr bwMode="auto">
          <a:xfrm>
            <a:off x="2590800" y="3200400"/>
            <a:ext cx="44958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en-US" sz="900"/>
              <a:t>Mary Jo becomes “Aunt Jo”… again</a:t>
            </a:r>
          </a:p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en-US" sz="800"/>
              <a:t>June 11</a:t>
            </a:r>
            <a:r>
              <a:rPr lang="en-US" sz="900"/>
              <a:t>,</a:t>
            </a:r>
            <a:r>
              <a:rPr lang="en-US" sz="1200"/>
              <a:t> </a:t>
            </a:r>
            <a:r>
              <a:rPr lang="en-US" sz="800"/>
              <a:t>2007</a:t>
            </a:r>
          </a:p>
        </p:txBody>
      </p:sp>
      <p:sp>
        <p:nvSpPr>
          <p:cNvPr id="2086" name="Rectangle 70"/>
          <p:cNvSpPr>
            <a:spLocks noChangeArrowheads="1"/>
          </p:cNvSpPr>
          <p:nvPr/>
        </p:nvSpPr>
        <p:spPr bwMode="auto">
          <a:xfrm>
            <a:off x="2590800" y="3962400"/>
            <a:ext cx="44958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en-US" sz="900"/>
              <a:t>Mary Jo becomes “Aunt Jo”… times 3.</a:t>
            </a:r>
          </a:p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en-US" sz="800"/>
              <a:t>June 7, 2010</a:t>
            </a:r>
            <a:endParaRPr lang="en-US" sz="900"/>
          </a:p>
        </p:txBody>
      </p:sp>
      <p:sp>
        <p:nvSpPr>
          <p:cNvPr id="2087" name="Rectangle 73"/>
          <p:cNvSpPr>
            <a:spLocks noChangeArrowheads="1"/>
          </p:cNvSpPr>
          <p:nvPr/>
        </p:nvSpPr>
        <p:spPr bwMode="auto">
          <a:xfrm>
            <a:off x="2590800" y="4572000"/>
            <a:ext cx="44958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en-US" sz="900"/>
              <a:t>Mary Jo starts teaching.</a:t>
            </a:r>
          </a:p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en-US" sz="800"/>
              <a:t>July, 2004</a:t>
            </a:r>
            <a:endParaRPr lang="en-US" sz="900"/>
          </a:p>
        </p:txBody>
      </p:sp>
      <p:sp>
        <p:nvSpPr>
          <p:cNvPr id="2088" name="Rectangle 75"/>
          <p:cNvSpPr>
            <a:spLocks noChangeArrowheads="1"/>
          </p:cNvSpPr>
          <p:nvPr/>
        </p:nvSpPr>
        <p:spPr bwMode="auto">
          <a:xfrm>
            <a:off x="2590800" y="5257800"/>
            <a:ext cx="44958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en-US" sz="900"/>
              <a:t>Mary Jo buys her first home.</a:t>
            </a:r>
          </a:p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en-US" sz="800"/>
              <a:t>January, 2009</a:t>
            </a:r>
          </a:p>
        </p:txBody>
      </p:sp>
      <p:sp>
        <p:nvSpPr>
          <p:cNvPr id="2089" name="Rectangle 77"/>
          <p:cNvSpPr>
            <a:spLocks noChangeArrowheads="1"/>
          </p:cNvSpPr>
          <p:nvPr/>
        </p:nvSpPr>
        <p:spPr bwMode="auto">
          <a:xfrm>
            <a:off x="2590800" y="5867400"/>
            <a:ext cx="44958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en-US" sz="900"/>
              <a:t>Mary Jo goes back to college.</a:t>
            </a:r>
          </a:p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en-US" sz="800"/>
              <a:t>Summer, 2011</a:t>
            </a:r>
          </a:p>
        </p:txBody>
      </p:sp>
      <p:pic>
        <p:nvPicPr>
          <p:cNvPr id="2093" name="Picture 58" descr="TTU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53400" y="457200"/>
            <a:ext cx="838200" cy="838200"/>
          </a:xfrm>
          <a:prstGeom prst="rect">
            <a:avLst/>
          </a:prstGeom>
          <a:noFill/>
          <a:ln w="57150">
            <a:solidFill>
              <a:srgbClr val="FFC000"/>
            </a:solidFill>
            <a:miter lim="800000"/>
            <a:headEnd/>
            <a:tailEnd/>
          </a:ln>
        </p:spPr>
      </p:pic>
      <p:pic>
        <p:nvPicPr>
          <p:cNvPr id="2104" name="Picture 56" descr="C:\Users\Mark&amp; Mary Jo\Pictures\MJ &amp; MARK\MJ\1288331939494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2400" y="533400"/>
            <a:ext cx="1543050" cy="2057400"/>
          </a:xfrm>
          <a:prstGeom prst="rect">
            <a:avLst/>
          </a:prstGeom>
          <a:noFill/>
        </p:spPr>
      </p:pic>
      <p:pic>
        <p:nvPicPr>
          <p:cNvPr id="2105" name="Picture 57" descr="C:\Users\Mark&amp; Mary Jo\Pictures\MJ &amp; MARK\MJ\1288331939494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057400" y="2438400"/>
            <a:ext cx="457200" cy="609600"/>
          </a:xfrm>
          <a:prstGeom prst="rect">
            <a:avLst/>
          </a:prstGeom>
          <a:noFill/>
        </p:spPr>
      </p:pic>
      <p:pic>
        <p:nvPicPr>
          <p:cNvPr id="2106" name="Picture 58" descr="C:\Users\Mark&amp; Mary Jo\Pictures\MJ &amp; MARK\MJ\1288331939494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057400" y="3124200"/>
            <a:ext cx="457200" cy="609600"/>
          </a:xfrm>
          <a:prstGeom prst="rect">
            <a:avLst/>
          </a:prstGeom>
          <a:noFill/>
        </p:spPr>
      </p:pic>
      <p:pic>
        <p:nvPicPr>
          <p:cNvPr id="2107" name="Picture 59" descr="C:\Users\Mark&amp; Mary Jo\Pictures\MJ &amp; MARK\MJ\1288331939494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057400" y="3810000"/>
            <a:ext cx="457200" cy="609600"/>
          </a:xfrm>
          <a:prstGeom prst="rect">
            <a:avLst/>
          </a:prstGeom>
          <a:noFill/>
        </p:spPr>
      </p:pic>
      <p:pic>
        <p:nvPicPr>
          <p:cNvPr id="2108" name="Picture 60" descr="C:\Users\Mark&amp; Mary Jo\Pictures\MJ &amp; MARK\MJ\1288331939494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057400" y="5867400"/>
            <a:ext cx="457200" cy="609600"/>
          </a:xfrm>
          <a:prstGeom prst="rect">
            <a:avLst/>
          </a:prstGeom>
          <a:noFill/>
        </p:spPr>
      </p:pic>
      <p:pic>
        <p:nvPicPr>
          <p:cNvPr id="2109" name="Picture 61" descr="C:\Users\Mark&amp; Mary Jo\Pictures\MJ &amp; MARK\MJ\1288331939494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057400" y="5181600"/>
            <a:ext cx="457200" cy="609600"/>
          </a:xfrm>
          <a:prstGeom prst="rect">
            <a:avLst/>
          </a:prstGeom>
          <a:noFill/>
        </p:spPr>
      </p:pic>
      <p:pic>
        <p:nvPicPr>
          <p:cNvPr id="2110" name="Picture 62" descr="C:\Users\Mark&amp; Mary Jo\Pictures\MJ &amp; MARK\MJ\1288331939494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057400" y="4495800"/>
            <a:ext cx="457200" cy="609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Line 2"/>
          <p:cNvSpPr>
            <a:spLocks noChangeShapeType="1"/>
          </p:cNvSpPr>
          <p:nvPr/>
        </p:nvSpPr>
        <p:spPr bwMode="auto">
          <a:xfrm>
            <a:off x="3352800" y="3048000"/>
            <a:ext cx="3124200" cy="0"/>
          </a:xfrm>
          <a:prstGeom prst="line">
            <a:avLst/>
          </a:prstGeom>
          <a:noFill/>
          <a:ln w="9525">
            <a:solidFill>
              <a:srgbClr val="C0C0C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075" name="Text Box 3"/>
          <p:cNvSpPr txBox="1">
            <a:spLocks noChangeArrowheads="1"/>
          </p:cNvSpPr>
          <p:nvPr/>
        </p:nvSpPr>
        <p:spPr bwMode="auto">
          <a:xfrm>
            <a:off x="2133600" y="28956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900" b="1"/>
              <a:t>Personal Information</a:t>
            </a:r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381000"/>
            <a:ext cx="9144000" cy="990600"/>
          </a:xfrm>
          <a:prstGeom prst="rect">
            <a:avLst/>
          </a:prstGeom>
          <a:solidFill>
            <a:srgbClr val="EAECF2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ctrTitle" idx="4294967295"/>
          </p:nvPr>
        </p:nvSpPr>
        <p:spPr>
          <a:xfrm>
            <a:off x="0" y="0"/>
            <a:ext cx="1295400" cy="381000"/>
          </a:xfrm>
          <a:solidFill>
            <a:srgbClr val="666699"/>
          </a:solidFill>
        </p:spPr>
        <p:txBody>
          <a:bodyPr/>
          <a:lstStyle/>
          <a:p>
            <a:pPr eaLnBrk="1" hangingPunct="1"/>
            <a:r>
              <a:rPr lang="en-US" sz="1400" b="1">
                <a:solidFill>
                  <a:schemeClr val="bg1"/>
                </a:solidFill>
              </a:rPr>
              <a:t>facebook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ubTitle" idx="4294967295"/>
          </p:nvPr>
        </p:nvSpPr>
        <p:spPr>
          <a:xfrm>
            <a:off x="1828800" y="685800"/>
            <a:ext cx="6172200" cy="457200"/>
          </a:xfrm>
        </p:spPr>
        <p:txBody>
          <a:bodyPr/>
          <a:lstStyle/>
          <a:p>
            <a:pPr marL="0" indent="0" algn="ctr" eaLnBrk="1" hangingPunct="1">
              <a:lnSpc>
                <a:spcPct val="90000"/>
              </a:lnSpc>
              <a:buFontTx/>
              <a:buNone/>
            </a:pPr>
            <a:r>
              <a:rPr lang="en-US" sz="1400"/>
              <a:t>Mary Jo Brady </a:t>
            </a:r>
            <a:r>
              <a:rPr lang="en-US" sz="1200"/>
              <a:t>is trying not to have a cow doing a mock Facebook… and failing</a:t>
            </a:r>
          </a:p>
          <a:p>
            <a:pPr marL="0" indent="0" eaLnBrk="1" hangingPunct="1">
              <a:lnSpc>
                <a:spcPct val="90000"/>
              </a:lnSpc>
              <a:buFontTx/>
              <a:buNone/>
            </a:pPr>
            <a:endParaRPr lang="en-US" sz="1400"/>
          </a:p>
        </p:txBody>
      </p:sp>
      <p:sp>
        <p:nvSpPr>
          <p:cNvPr id="3079" name="Rectangle 8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295400" y="0"/>
            <a:ext cx="762000" cy="381000"/>
          </a:xfrm>
          <a:prstGeom prst="rect">
            <a:avLst/>
          </a:prstGeom>
          <a:solidFill>
            <a:srgbClr val="666699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1200">
                <a:solidFill>
                  <a:schemeClr val="bg1"/>
                </a:solidFill>
              </a:rPr>
              <a:t>Wall</a:t>
            </a:r>
          </a:p>
        </p:txBody>
      </p:sp>
      <p:sp>
        <p:nvSpPr>
          <p:cNvPr id="3080" name="Rectangle 9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2057400" y="0"/>
            <a:ext cx="838200" cy="381000"/>
          </a:xfrm>
          <a:prstGeom prst="rect">
            <a:avLst/>
          </a:prstGeom>
          <a:solidFill>
            <a:srgbClr val="666699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1200">
                <a:solidFill>
                  <a:schemeClr val="bg1"/>
                </a:solidFill>
              </a:rPr>
              <a:t>Photos </a:t>
            </a:r>
          </a:p>
        </p:txBody>
      </p:sp>
      <p:sp>
        <p:nvSpPr>
          <p:cNvPr id="3081" name="Rectangle 10"/>
          <p:cNvSpPr>
            <a:spLocks noChangeArrowheads="1"/>
          </p:cNvSpPr>
          <p:nvPr/>
        </p:nvSpPr>
        <p:spPr bwMode="auto">
          <a:xfrm>
            <a:off x="2895600" y="0"/>
            <a:ext cx="762000" cy="381000"/>
          </a:xfrm>
          <a:prstGeom prst="rect">
            <a:avLst/>
          </a:prstGeom>
          <a:solidFill>
            <a:srgbClr val="666699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1200">
                <a:solidFill>
                  <a:schemeClr val="bg1"/>
                </a:solidFill>
              </a:rPr>
              <a:t>Contact</a:t>
            </a:r>
          </a:p>
        </p:txBody>
      </p:sp>
      <p:sp>
        <p:nvSpPr>
          <p:cNvPr id="3082" name="Rectangle 11"/>
          <p:cNvSpPr>
            <a:spLocks noChangeArrowheads="1"/>
          </p:cNvSpPr>
          <p:nvPr/>
        </p:nvSpPr>
        <p:spPr bwMode="auto">
          <a:xfrm>
            <a:off x="3657600" y="0"/>
            <a:ext cx="1524000" cy="381000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1200">
                <a:solidFill>
                  <a:schemeClr val="bg1"/>
                </a:solidFill>
              </a:rPr>
              <a:t>Personal Info</a:t>
            </a:r>
          </a:p>
        </p:txBody>
      </p:sp>
      <p:sp>
        <p:nvSpPr>
          <p:cNvPr id="3083" name="Rectangle 12"/>
          <p:cNvSpPr>
            <a:spLocks noChangeArrowheads="1"/>
          </p:cNvSpPr>
          <p:nvPr/>
        </p:nvSpPr>
        <p:spPr bwMode="auto">
          <a:xfrm>
            <a:off x="5181600" y="0"/>
            <a:ext cx="1219200" cy="381000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en-US" sz="1000">
              <a:solidFill>
                <a:schemeClr val="bg1"/>
              </a:solidFill>
            </a:endParaRPr>
          </a:p>
        </p:txBody>
      </p:sp>
      <p:sp>
        <p:nvSpPr>
          <p:cNvPr id="3084" name="Rectangle 13"/>
          <p:cNvSpPr>
            <a:spLocks noChangeArrowheads="1"/>
          </p:cNvSpPr>
          <p:nvPr/>
        </p:nvSpPr>
        <p:spPr bwMode="auto">
          <a:xfrm>
            <a:off x="6400800" y="0"/>
            <a:ext cx="1752600" cy="381000"/>
          </a:xfrm>
          <a:prstGeom prst="rect">
            <a:avLst/>
          </a:prstGeom>
          <a:solidFill>
            <a:srgbClr val="666699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1200">
                <a:solidFill>
                  <a:schemeClr val="bg1"/>
                </a:solidFill>
              </a:rPr>
              <a:t>Melissa J. Comer</a:t>
            </a:r>
          </a:p>
        </p:txBody>
      </p:sp>
      <p:sp>
        <p:nvSpPr>
          <p:cNvPr id="3085" name="Rectangle 14"/>
          <p:cNvSpPr>
            <a:spLocks noChangeArrowheads="1"/>
          </p:cNvSpPr>
          <p:nvPr/>
        </p:nvSpPr>
        <p:spPr bwMode="auto">
          <a:xfrm>
            <a:off x="8153400" y="0"/>
            <a:ext cx="990600" cy="381000"/>
          </a:xfrm>
          <a:prstGeom prst="rect">
            <a:avLst/>
          </a:prstGeom>
          <a:solidFill>
            <a:srgbClr val="666699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1200">
                <a:solidFill>
                  <a:schemeClr val="bg1"/>
                </a:solidFill>
              </a:rPr>
              <a:t>Logout</a:t>
            </a:r>
          </a:p>
        </p:txBody>
      </p:sp>
      <p:sp>
        <p:nvSpPr>
          <p:cNvPr id="3086" name="Line 16"/>
          <p:cNvSpPr>
            <a:spLocks noChangeShapeType="1"/>
          </p:cNvSpPr>
          <p:nvPr/>
        </p:nvSpPr>
        <p:spPr bwMode="auto">
          <a:xfrm>
            <a:off x="152400" y="2667000"/>
            <a:ext cx="1600200" cy="0"/>
          </a:xfrm>
          <a:prstGeom prst="line">
            <a:avLst/>
          </a:prstGeom>
          <a:noFill/>
          <a:ln w="9525">
            <a:solidFill>
              <a:srgbClr val="C0C0C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087" name="Text Box 17"/>
          <p:cNvSpPr txBox="1">
            <a:spLocks noChangeArrowheads="1"/>
          </p:cNvSpPr>
          <p:nvPr/>
        </p:nvSpPr>
        <p:spPr bwMode="auto">
          <a:xfrm>
            <a:off x="152400" y="2667000"/>
            <a:ext cx="1600200" cy="19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700"/>
              <a:t>Send MJC a message</a:t>
            </a:r>
          </a:p>
        </p:txBody>
      </p:sp>
      <p:sp>
        <p:nvSpPr>
          <p:cNvPr id="3088" name="Text Box 18"/>
          <p:cNvSpPr txBox="1">
            <a:spLocks noChangeArrowheads="1"/>
          </p:cNvSpPr>
          <p:nvPr/>
        </p:nvSpPr>
        <p:spPr bwMode="auto">
          <a:xfrm>
            <a:off x="152400" y="2895600"/>
            <a:ext cx="1600200" cy="19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700"/>
              <a:t>Poke message</a:t>
            </a:r>
          </a:p>
        </p:txBody>
      </p:sp>
      <p:sp>
        <p:nvSpPr>
          <p:cNvPr id="3089" name="Line 19"/>
          <p:cNvSpPr>
            <a:spLocks noChangeShapeType="1"/>
          </p:cNvSpPr>
          <p:nvPr/>
        </p:nvSpPr>
        <p:spPr bwMode="auto">
          <a:xfrm>
            <a:off x="152400" y="2895600"/>
            <a:ext cx="1600200" cy="0"/>
          </a:xfrm>
          <a:prstGeom prst="line">
            <a:avLst/>
          </a:prstGeom>
          <a:noFill/>
          <a:ln w="9525">
            <a:solidFill>
              <a:srgbClr val="C0C0C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090" name="Line 20"/>
          <p:cNvSpPr>
            <a:spLocks noChangeShapeType="1"/>
          </p:cNvSpPr>
          <p:nvPr/>
        </p:nvSpPr>
        <p:spPr bwMode="auto">
          <a:xfrm>
            <a:off x="152400" y="3124200"/>
            <a:ext cx="1600200" cy="0"/>
          </a:xfrm>
          <a:prstGeom prst="line">
            <a:avLst/>
          </a:prstGeom>
          <a:noFill/>
          <a:ln w="9525">
            <a:solidFill>
              <a:srgbClr val="C0C0C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091" name="Text Box 21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2057400" y="1143000"/>
            <a:ext cx="838200" cy="244475"/>
          </a:xfrm>
          <a:prstGeom prst="rect">
            <a:avLst/>
          </a:prstGeom>
          <a:solidFill>
            <a:srgbClr val="D9DCE7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000">
                <a:solidFill>
                  <a:schemeClr val="accent2"/>
                </a:solidFill>
              </a:rPr>
              <a:t>Wall</a:t>
            </a:r>
          </a:p>
        </p:txBody>
      </p:sp>
      <p:sp>
        <p:nvSpPr>
          <p:cNvPr id="3092" name="Text Box 22"/>
          <p:cNvSpPr txBox="1">
            <a:spLocks noChangeArrowheads="1"/>
          </p:cNvSpPr>
          <p:nvPr/>
        </p:nvSpPr>
        <p:spPr bwMode="auto">
          <a:xfrm>
            <a:off x="2895600" y="1143000"/>
            <a:ext cx="762000" cy="400050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000">
                <a:solidFill>
                  <a:srgbClr val="3333CC"/>
                </a:solidFill>
              </a:rPr>
              <a:t>Personal Info</a:t>
            </a:r>
          </a:p>
        </p:txBody>
      </p:sp>
      <p:sp>
        <p:nvSpPr>
          <p:cNvPr id="3093" name="Text Box 23">
            <a:hlinkClick r:id="rId5" action="ppaction://hlinksldjump"/>
          </p:cNvPr>
          <p:cNvSpPr txBox="1">
            <a:spLocks noChangeArrowheads="1"/>
          </p:cNvSpPr>
          <p:nvPr/>
        </p:nvSpPr>
        <p:spPr bwMode="auto">
          <a:xfrm>
            <a:off x="3657600" y="1143000"/>
            <a:ext cx="762000" cy="254000"/>
          </a:xfrm>
          <a:prstGeom prst="rect">
            <a:avLst/>
          </a:prstGeom>
          <a:solidFill>
            <a:srgbClr val="D9DCE7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000">
                <a:solidFill>
                  <a:srgbClr val="3333CC"/>
                </a:solidFill>
              </a:rPr>
              <a:t>Photos</a:t>
            </a:r>
          </a:p>
        </p:txBody>
      </p:sp>
      <p:sp>
        <p:nvSpPr>
          <p:cNvPr id="3094" name="Text Box 25"/>
          <p:cNvSpPr txBox="1">
            <a:spLocks noChangeArrowheads="1"/>
          </p:cNvSpPr>
          <p:nvPr/>
        </p:nvSpPr>
        <p:spPr bwMode="auto">
          <a:xfrm>
            <a:off x="2133600" y="1600200"/>
            <a:ext cx="1676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 sz="1400"/>
          </a:p>
        </p:txBody>
      </p:sp>
      <p:sp>
        <p:nvSpPr>
          <p:cNvPr id="3095" name="Text Box 26"/>
          <p:cNvSpPr txBox="1">
            <a:spLocks noChangeArrowheads="1"/>
          </p:cNvSpPr>
          <p:nvPr/>
        </p:nvSpPr>
        <p:spPr bwMode="auto">
          <a:xfrm>
            <a:off x="2133600" y="1905000"/>
            <a:ext cx="4953000" cy="27463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 sz="1200"/>
          </a:p>
        </p:txBody>
      </p:sp>
      <p:sp>
        <p:nvSpPr>
          <p:cNvPr id="3096" name="Text Box 27"/>
          <p:cNvSpPr txBox="1">
            <a:spLocks noChangeArrowheads="1"/>
          </p:cNvSpPr>
          <p:nvPr/>
        </p:nvSpPr>
        <p:spPr bwMode="auto">
          <a:xfrm>
            <a:off x="2133600" y="1600200"/>
            <a:ext cx="12192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900" b="1"/>
              <a:t>Basic Information</a:t>
            </a:r>
          </a:p>
        </p:txBody>
      </p:sp>
      <p:sp>
        <p:nvSpPr>
          <p:cNvPr id="3097" name="Text Box 28"/>
          <p:cNvSpPr txBox="1">
            <a:spLocks noChangeArrowheads="1"/>
          </p:cNvSpPr>
          <p:nvPr/>
        </p:nvSpPr>
        <p:spPr bwMode="auto">
          <a:xfrm>
            <a:off x="152400" y="3171825"/>
            <a:ext cx="1600200" cy="228600"/>
          </a:xfrm>
          <a:prstGeom prst="rect">
            <a:avLst/>
          </a:prstGeom>
          <a:solidFill>
            <a:srgbClr val="EAECF2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900"/>
              <a:t>Information</a:t>
            </a:r>
          </a:p>
        </p:txBody>
      </p:sp>
      <p:sp>
        <p:nvSpPr>
          <p:cNvPr id="3098" name="Text Box 30"/>
          <p:cNvSpPr txBox="1">
            <a:spLocks noChangeArrowheads="1"/>
          </p:cNvSpPr>
          <p:nvPr/>
        </p:nvSpPr>
        <p:spPr bwMode="auto">
          <a:xfrm>
            <a:off x="152400" y="3400425"/>
            <a:ext cx="1600200" cy="150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50000"/>
              </a:lnSpc>
              <a:spcBef>
                <a:spcPct val="50000"/>
              </a:spcBef>
            </a:pPr>
            <a:r>
              <a:rPr lang="en-US" sz="800">
                <a:solidFill>
                  <a:srgbClr val="959EBD"/>
                </a:solidFill>
              </a:rPr>
              <a:t>Hometown</a:t>
            </a:r>
            <a:endParaRPr lang="en-US" sz="800">
              <a:solidFill>
                <a:srgbClr val="D9DCE7"/>
              </a:solidFill>
            </a:endParaRPr>
          </a:p>
          <a:p>
            <a:pPr>
              <a:lnSpc>
                <a:spcPct val="50000"/>
              </a:lnSpc>
              <a:spcBef>
                <a:spcPct val="50000"/>
              </a:spcBef>
            </a:pPr>
            <a:r>
              <a:rPr lang="en-US" sz="800"/>
              <a:t>McMinnville, TN	</a:t>
            </a:r>
          </a:p>
          <a:p>
            <a:pPr>
              <a:lnSpc>
                <a:spcPct val="50000"/>
              </a:lnSpc>
              <a:spcBef>
                <a:spcPct val="50000"/>
              </a:spcBef>
            </a:pPr>
            <a:r>
              <a:rPr lang="en-US" sz="800">
                <a:solidFill>
                  <a:srgbClr val="959EBD"/>
                </a:solidFill>
              </a:rPr>
              <a:t>Birthday:</a:t>
            </a:r>
          </a:p>
          <a:p>
            <a:pPr>
              <a:lnSpc>
                <a:spcPct val="50000"/>
              </a:lnSpc>
              <a:spcBef>
                <a:spcPct val="50000"/>
              </a:spcBef>
            </a:pPr>
            <a:r>
              <a:rPr lang="en-US" sz="800"/>
              <a:t>July 23</a:t>
            </a:r>
          </a:p>
          <a:p>
            <a:pPr>
              <a:lnSpc>
                <a:spcPct val="50000"/>
              </a:lnSpc>
              <a:spcBef>
                <a:spcPct val="50000"/>
              </a:spcBef>
            </a:pPr>
            <a:r>
              <a:rPr lang="en-US" sz="800">
                <a:solidFill>
                  <a:srgbClr val="959EBD"/>
                </a:solidFill>
              </a:rPr>
              <a:t>Place of birth:</a:t>
            </a:r>
          </a:p>
          <a:p>
            <a:pPr>
              <a:lnSpc>
                <a:spcPct val="50000"/>
              </a:lnSpc>
              <a:spcBef>
                <a:spcPct val="50000"/>
              </a:spcBef>
            </a:pPr>
            <a:r>
              <a:rPr lang="en-US" sz="800"/>
              <a:t>McMinnville, TN</a:t>
            </a:r>
          </a:p>
          <a:p>
            <a:pPr>
              <a:lnSpc>
                <a:spcPct val="50000"/>
              </a:lnSpc>
              <a:spcBef>
                <a:spcPct val="50000"/>
              </a:spcBef>
            </a:pPr>
            <a:r>
              <a:rPr lang="en-US" sz="800">
                <a:solidFill>
                  <a:srgbClr val="959EBD"/>
                </a:solidFill>
              </a:rPr>
              <a:t>Family Background</a:t>
            </a:r>
          </a:p>
          <a:p>
            <a:pPr>
              <a:lnSpc>
                <a:spcPct val="50000"/>
              </a:lnSpc>
              <a:spcBef>
                <a:spcPct val="50000"/>
              </a:spcBef>
            </a:pPr>
            <a:r>
              <a:rPr lang="en-US" sz="700"/>
              <a:t>Daughter of Joel &amp; Julie Powers</a:t>
            </a:r>
            <a:endParaRPr lang="en-US" sz="800"/>
          </a:p>
          <a:p>
            <a:pPr>
              <a:lnSpc>
                <a:spcPct val="50000"/>
              </a:lnSpc>
              <a:spcBef>
                <a:spcPct val="50000"/>
              </a:spcBef>
            </a:pPr>
            <a:r>
              <a:rPr lang="en-US" sz="800">
                <a:solidFill>
                  <a:srgbClr val="959EBD"/>
                </a:solidFill>
              </a:rPr>
              <a:t>Education</a:t>
            </a:r>
          </a:p>
          <a:p>
            <a:pPr>
              <a:lnSpc>
                <a:spcPct val="50000"/>
              </a:lnSpc>
              <a:spcBef>
                <a:spcPct val="50000"/>
              </a:spcBef>
            </a:pPr>
            <a:r>
              <a:rPr lang="en-US" sz="800"/>
              <a:t>WCHS, 1999</a:t>
            </a:r>
          </a:p>
          <a:p>
            <a:pPr>
              <a:lnSpc>
                <a:spcPct val="50000"/>
              </a:lnSpc>
              <a:spcBef>
                <a:spcPct val="50000"/>
              </a:spcBef>
            </a:pPr>
            <a:r>
              <a:rPr lang="en-US" sz="800"/>
              <a:t>TTU, 2002</a:t>
            </a:r>
          </a:p>
          <a:p>
            <a:pPr>
              <a:lnSpc>
                <a:spcPct val="50000"/>
              </a:lnSpc>
              <a:spcBef>
                <a:spcPct val="50000"/>
              </a:spcBef>
            </a:pPr>
            <a:endParaRPr lang="en-US" sz="800">
              <a:solidFill>
                <a:srgbClr val="000000"/>
              </a:solidFill>
            </a:endParaRPr>
          </a:p>
        </p:txBody>
      </p:sp>
      <p:sp>
        <p:nvSpPr>
          <p:cNvPr id="3099" name="Line 31"/>
          <p:cNvSpPr>
            <a:spLocks noChangeShapeType="1"/>
          </p:cNvSpPr>
          <p:nvPr/>
        </p:nvSpPr>
        <p:spPr bwMode="auto">
          <a:xfrm>
            <a:off x="152400" y="4876800"/>
            <a:ext cx="1600200" cy="0"/>
          </a:xfrm>
          <a:prstGeom prst="line">
            <a:avLst/>
          </a:prstGeom>
          <a:noFill/>
          <a:ln w="9525">
            <a:solidFill>
              <a:srgbClr val="C0C0C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100" name="Text Box 32"/>
          <p:cNvSpPr txBox="1">
            <a:spLocks noChangeArrowheads="1"/>
          </p:cNvSpPr>
          <p:nvPr/>
        </p:nvSpPr>
        <p:spPr bwMode="auto">
          <a:xfrm>
            <a:off x="152400" y="4924425"/>
            <a:ext cx="1600200" cy="228600"/>
          </a:xfrm>
          <a:prstGeom prst="rect">
            <a:avLst/>
          </a:prstGeom>
          <a:solidFill>
            <a:srgbClr val="EAECF2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900"/>
              <a:t>Photos</a:t>
            </a:r>
          </a:p>
        </p:txBody>
      </p:sp>
      <p:sp>
        <p:nvSpPr>
          <p:cNvPr id="3101" name="Line 33"/>
          <p:cNvSpPr>
            <a:spLocks noChangeShapeType="1"/>
          </p:cNvSpPr>
          <p:nvPr/>
        </p:nvSpPr>
        <p:spPr bwMode="auto">
          <a:xfrm>
            <a:off x="3200400" y="1752600"/>
            <a:ext cx="3200400" cy="0"/>
          </a:xfrm>
          <a:prstGeom prst="line">
            <a:avLst/>
          </a:prstGeom>
          <a:noFill/>
          <a:ln w="9525">
            <a:solidFill>
              <a:srgbClr val="C0C0C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102" name="Text Box 34"/>
          <p:cNvSpPr txBox="1">
            <a:spLocks noChangeArrowheads="1"/>
          </p:cNvSpPr>
          <p:nvPr/>
        </p:nvSpPr>
        <p:spPr bwMode="auto">
          <a:xfrm>
            <a:off x="2133600" y="1905000"/>
            <a:ext cx="3200400" cy="64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50000"/>
              </a:lnSpc>
              <a:spcBef>
                <a:spcPct val="50000"/>
              </a:spcBef>
            </a:pPr>
            <a:r>
              <a:rPr lang="en-US" sz="800">
                <a:solidFill>
                  <a:srgbClr val="959EBD"/>
                </a:solidFill>
              </a:rPr>
              <a:t>Sex:</a:t>
            </a:r>
            <a:r>
              <a:rPr lang="en-US" sz="800"/>
              <a:t>                  	          Female</a:t>
            </a:r>
          </a:p>
          <a:p>
            <a:pPr>
              <a:lnSpc>
                <a:spcPct val="50000"/>
              </a:lnSpc>
              <a:spcBef>
                <a:spcPct val="50000"/>
              </a:spcBef>
            </a:pPr>
            <a:r>
              <a:rPr lang="en-US" sz="800">
                <a:solidFill>
                  <a:srgbClr val="959EBD"/>
                </a:solidFill>
              </a:rPr>
              <a:t>Birthday:</a:t>
            </a:r>
            <a:r>
              <a:rPr lang="en-US" sz="800"/>
              <a:t>           	          July 23</a:t>
            </a:r>
          </a:p>
          <a:p>
            <a:pPr>
              <a:lnSpc>
                <a:spcPct val="50000"/>
              </a:lnSpc>
              <a:spcBef>
                <a:spcPct val="50000"/>
              </a:spcBef>
            </a:pPr>
            <a:r>
              <a:rPr lang="en-US" sz="800">
                <a:solidFill>
                  <a:srgbClr val="959EBD"/>
                </a:solidFill>
              </a:rPr>
              <a:t>Hometown:</a:t>
            </a:r>
            <a:r>
              <a:rPr lang="en-US" sz="800"/>
              <a:t>       	          McMinnville, TN</a:t>
            </a:r>
          </a:p>
          <a:p>
            <a:pPr>
              <a:lnSpc>
                <a:spcPct val="50000"/>
              </a:lnSpc>
              <a:spcBef>
                <a:spcPct val="50000"/>
              </a:spcBef>
            </a:pPr>
            <a:r>
              <a:rPr lang="en-US" sz="800"/>
              <a:t>Education:	          Warren County High, 1999</a:t>
            </a:r>
          </a:p>
          <a:p>
            <a:pPr>
              <a:lnSpc>
                <a:spcPct val="50000"/>
              </a:lnSpc>
              <a:spcBef>
                <a:spcPct val="50000"/>
              </a:spcBef>
            </a:pPr>
            <a:r>
              <a:rPr lang="en-US" sz="800"/>
              <a:t>Children:	          Gypsy, Nubby, and Deuce (my puppies)</a:t>
            </a:r>
          </a:p>
        </p:txBody>
      </p:sp>
      <p:sp>
        <p:nvSpPr>
          <p:cNvPr id="3103" name="Text Box 35"/>
          <p:cNvSpPr txBox="1">
            <a:spLocks noChangeArrowheads="1"/>
          </p:cNvSpPr>
          <p:nvPr/>
        </p:nvSpPr>
        <p:spPr bwMode="auto">
          <a:xfrm>
            <a:off x="2133600" y="3200400"/>
            <a:ext cx="4495800" cy="1379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800">
                <a:solidFill>
                  <a:srgbClr val="959EBD"/>
                </a:solidFill>
              </a:rPr>
              <a:t>Activities:</a:t>
            </a:r>
            <a:r>
              <a:rPr lang="en-US" sz="800"/>
              <a:t>         	          Reading, playing with kiddos, teaching, lounging</a:t>
            </a:r>
          </a:p>
          <a:p>
            <a:pPr>
              <a:spcBef>
                <a:spcPct val="50000"/>
              </a:spcBef>
            </a:pPr>
            <a:r>
              <a:rPr lang="en-US" sz="800">
                <a:solidFill>
                  <a:srgbClr val="959EBD"/>
                </a:solidFill>
              </a:rPr>
              <a:t>Interests:</a:t>
            </a:r>
            <a:r>
              <a:rPr lang="en-US" sz="800"/>
              <a:t>                           Reading, Music, Family</a:t>
            </a:r>
          </a:p>
          <a:p>
            <a:pPr>
              <a:spcBef>
                <a:spcPct val="50000"/>
              </a:spcBef>
            </a:pPr>
            <a:r>
              <a:rPr lang="en-US" sz="800">
                <a:solidFill>
                  <a:srgbClr val="959EBD"/>
                </a:solidFill>
              </a:rPr>
              <a:t>Favorite Music:</a:t>
            </a:r>
            <a:r>
              <a:rPr lang="en-US" sz="800"/>
              <a:t>                  huge REBA fan, loving Adele right now, lots of Country</a:t>
            </a:r>
          </a:p>
          <a:p>
            <a:pPr>
              <a:spcBef>
                <a:spcPct val="50000"/>
              </a:spcBef>
            </a:pPr>
            <a:r>
              <a:rPr lang="en-US" sz="800">
                <a:solidFill>
                  <a:srgbClr val="959EBD"/>
                </a:solidFill>
              </a:rPr>
              <a:t>Favorite Movies:</a:t>
            </a:r>
            <a:r>
              <a:rPr lang="en-US" sz="800"/>
              <a:t>                The Little Mermaid, How to Train Your Dragon, The Man From 		Snowy River</a:t>
            </a:r>
          </a:p>
          <a:p>
            <a:pPr>
              <a:spcBef>
                <a:spcPct val="50000"/>
              </a:spcBef>
            </a:pPr>
            <a:r>
              <a:rPr lang="en-US" sz="800">
                <a:solidFill>
                  <a:srgbClr val="959EBD"/>
                </a:solidFill>
              </a:rPr>
              <a:t>Favorite TV Shows:	          </a:t>
            </a:r>
            <a:r>
              <a:rPr lang="en-US" sz="800"/>
              <a:t>Sons of Anarchy, American Idol, Pretty Little Liars </a:t>
            </a:r>
            <a:endParaRPr lang="en-US" sz="800">
              <a:solidFill>
                <a:schemeClr val="accent2"/>
              </a:solidFill>
            </a:endParaRPr>
          </a:p>
          <a:p>
            <a:pPr>
              <a:spcBef>
                <a:spcPct val="50000"/>
              </a:spcBef>
            </a:pPr>
            <a:r>
              <a:rPr lang="en-US" sz="800">
                <a:solidFill>
                  <a:srgbClr val="959EBD"/>
                </a:solidFill>
              </a:rPr>
              <a:t>Favorite Books:</a:t>
            </a:r>
            <a:r>
              <a:rPr lang="en-US" sz="800"/>
              <a:t>	          anything Jodi Picoult, Twilight series, Harry Potter series, …love 	                   books so much that it’s hard for me to have a favorite</a:t>
            </a:r>
          </a:p>
        </p:txBody>
      </p:sp>
      <p:sp>
        <p:nvSpPr>
          <p:cNvPr id="3104" name="Text Box 37"/>
          <p:cNvSpPr txBox="1">
            <a:spLocks noChangeArrowheads="1"/>
          </p:cNvSpPr>
          <p:nvPr/>
        </p:nvSpPr>
        <p:spPr bwMode="auto">
          <a:xfrm>
            <a:off x="838200" y="5486400"/>
            <a:ext cx="838200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85000"/>
              </a:lnSpc>
              <a:spcBef>
                <a:spcPct val="50000"/>
              </a:spcBef>
            </a:pPr>
            <a:r>
              <a:rPr lang="en-US" sz="800">
                <a:solidFill>
                  <a:schemeClr val="accent2"/>
                </a:solidFill>
              </a:rPr>
              <a:t>The puppies</a:t>
            </a:r>
          </a:p>
          <a:p>
            <a:pPr>
              <a:lnSpc>
                <a:spcPct val="85000"/>
              </a:lnSpc>
              <a:spcBef>
                <a:spcPct val="50000"/>
              </a:spcBef>
            </a:pPr>
            <a:r>
              <a:rPr lang="en-US" sz="800"/>
              <a:t>Summer 2011</a:t>
            </a:r>
          </a:p>
        </p:txBody>
      </p:sp>
      <p:sp>
        <p:nvSpPr>
          <p:cNvPr id="3105" name="Text Box 38"/>
          <p:cNvSpPr txBox="1">
            <a:spLocks noChangeArrowheads="1"/>
          </p:cNvSpPr>
          <p:nvPr/>
        </p:nvSpPr>
        <p:spPr bwMode="auto">
          <a:xfrm>
            <a:off x="152400" y="5105400"/>
            <a:ext cx="838200" cy="19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700" dirty="0" smtClean="0"/>
              <a:t>3 </a:t>
            </a:r>
            <a:r>
              <a:rPr lang="en-US" sz="700" dirty="0"/>
              <a:t>Albums</a:t>
            </a:r>
          </a:p>
        </p:txBody>
      </p:sp>
      <p:sp>
        <p:nvSpPr>
          <p:cNvPr id="3107" name="Text Box 41"/>
          <p:cNvSpPr txBox="1">
            <a:spLocks noChangeArrowheads="1"/>
          </p:cNvSpPr>
          <p:nvPr/>
        </p:nvSpPr>
        <p:spPr bwMode="auto">
          <a:xfrm>
            <a:off x="2133600" y="48006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900" b="1"/>
              <a:t>Contact Information</a:t>
            </a:r>
          </a:p>
        </p:txBody>
      </p:sp>
      <p:sp>
        <p:nvSpPr>
          <p:cNvPr id="3108" name="Line 42"/>
          <p:cNvSpPr>
            <a:spLocks noChangeShapeType="1"/>
          </p:cNvSpPr>
          <p:nvPr/>
        </p:nvSpPr>
        <p:spPr bwMode="auto">
          <a:xfrm>
            <a:off x="3276600" y="4953000"/>
            <a:ext cx="3200400" cy="0"/>
          </a:xfrm>
          <a:prstGeom prst="line">
            <a:avLst/>
          </a:prstGeom>
          <a:noFill/>
          <a:ln w="9525">
            <a:solidFill>
              <a:srgbClr val="C0C0C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109" name="Text Box 43"/>
          <p:cNvSpPr txBox="1">
            <a:spLocks noChangeArrowheads="1"/>
          </p:cNvSpPr>
          <p:nvPr/>
        </p:nvSpPr>
        <p:spPr bwMode="auto">
          <a:xfrm>
            <a:off x="2133600" y="5105400"/>
            <a:ext cx="4267200" cy="582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800">
                <a:solidFill>
                  <a:srgbClr val="959EBD"/>
                </a:solidFill>
              </a:rPr>
              <a:t>Wiki Page Address:	</a:t>
            </a:r>
            <a:r>
              <a:rPr lang="en-US" sz="800">
                <a:solidFill>
                  <a:srgbClr val="959EBD"/>
                </a:solidFill>
                <a:hlinkClick r:id="rId6"/>
              </a:rPr>
              <a:t>http://integratingteachingandtechnology.wikispaces.com/</a:t>
            </a:r>
            <a:r>
              <a:rPr lang="en-US" sz="800">
                <a:solidFill>
                  <a:srgbClr val="959EBD"/>
                </a:solidFill>
              </a:rPr>
              <a:t>  </a:t>
            </a:r>
            <a:endParaRPr lang="en-US" sz="800"/>
          </a:p>
          <a:p>
            <a:pPr>
              <a:spcBef>
                <a:spcPct val="50000"/>
              </a:spcBef>
            </a:pPr>
            <a:r>
              <a:rPr lang="en-US" sz="800">
                <a:solidFill>
                  <a:srgbClr val="959EBD"/>
                </a:solidFill>
              </a:rPr>
              <a:t>Phone Number:	</a:t>
            </a:r>
            <a:r>
              <a:rPr lang="en-US" sz="800"/>
              <a:t>(931) 473-6557</a:t>
            </a:r>
          </a:p>
          <a:p>
            <a:pPr>
              <a:spcBef>
                <a:spcPct val="50000"/>
              </a:spcBef>
            </a:pPr>
            <a:r>
              <a:rPr lang="en-US" sz="800">
                <a:solidFill>
                  <a:srgbClr val="959EBD"/>
                </a:solidFill>
              </a:rPr>
              <a:t>Email Address:</a:t>
            </a:r>
            <a:r>
              <a:rPr lang="en-US" sz="800"/>
              <a:t>	</a:t>
            </a:r>
            <a:r>
              <a:rPr lang="en-US" sz="800">
                <a:hlinkClick r:id="rId7"/>
              </a:rPr>
              <a:t>bradym@k12tn.net</a:t>
            </a:r>
            <a:r>
              <a:rPr lang="en-US" sz="800"/>
              <a:t> </a:t>
            </a:r>
          </a:p>
        </p:txBody>
      </p:sp>
      <p:pic>
        <p:nvPicPr>
          <p:cNvPr id="3110" name="Picture 40" descr="TTU.jpg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153400" y="457200"/>
            <a:ext cx="838200" cy="838200"/>
          </a:xfrm>
          <a:prstGeom prst="rect">
            <a:avLst/>
          </a:prstGeom>
          <a:noFill/>
          <a:ln w="57150">
            <a:solidFill>
              <a:srgbClr val="FFC000"/>
            </a:solidFill>
            <a:miter lim="800000"/>
            <a:headEnd/>
            <a:tailEnd/>
          </a:ln>
        </p:spPr>
      </p:pic>
      <p:pic>
        <p:nvPicPr>
          <p:cNvPr id="3114" name="Picture 42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52400" y="533400"/>
            <a:ext cx="1547813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3115" name="Object 43"/>
          <p:cNvGraphicFramePr>
            <a:graphicFrameLocks noChangeAspect="1"/>
          </p:cNvGraphicFramePr>
          <p:nvPr/>
        </p:nvGraphicFramePr>
        <p:xfrm>
          <a:off x="152400" y="5334000"/>
          <a:ext cx="685800" cy="600075"/>
        </p:xfrm>
        <a:graphic>
          <a:graphicData uri="http://schemas.openxmlformats.org/presentationml/2006/ole">
            <p:oleObj spid="_x0000_s3115" name="Photo Editor Photo" r:id="rId10" imgW="2429214" imgH="2123810" progId="MSPhotoEd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685800" y="4953000"/>
            <a:ext cx="4038600" cy="1676400"/>
          </a:xfrm>
          <a:prstGeom prst="rect">
            <a:avLst/>
          </a:prstGeom>
          <a:solidFill>
            <a:srgbClr val="EDEEF3"/>
          </a:solidFill>
          <a:ln w="9525">
            <a:solidFill>
              <a:srgbClr val="D9DCE7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en-US"/>
          </a:p>
        </p:txBody>
      </p:sp>
      <p:sp>
        <p:nvSpPr>
          <p:cNvPr id="4099" name="Rectangle 3"/>
          <p:cNvSpPr>
            <a:spLocks noChangeArrowheads="1"/>
          </p:cNvSpPr>
          <p:nvPr/>
        </p:nvSpPr>
        <p:spPr bwMode="auto">
          <a:xfrm>
            <a:off x="685800" y="4953000"/>
            <a:ext cx="2895600" cy="1676400"/>
          </a:xfrm>
          <a:prstGeom prst="rect">
            <a:avLst/>
          </a:prstGeom>
          <a:solidFill>
            <a:srgbClr val="F8F8FA"/>
          </a:solidFill>
          <a:ln w="9525">
            <a:solidFill>
              <a:srgbClr val="D9DCE7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en-US"/>
          </a:p>
        </p:txBody>
      </p:sp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0" y="381000"/>
            <a:ext cx="9144000" cy="990600"/>
          </a:xfrm>
          <a:prstGeom prst="rect">
            <a:avLst/>
          </a:prstGeom>
          <a:solidFill>
            <a:srgbClr val="EAECF2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ctrTitle" idx="4294967295"/>
          </p:nvPr>
        </p:nvSpPr>
        <p:spPr>
          <a:xfrm>
            <a:off x="0" y="0"/>
            <a:ext cx="1295400" cy="381000"/>
          </a:xfrm>
          <a:solidFill>
            <a:srgbClr val="666699"/>
          </a:solidFill>
        </p:spPr>
        <p:txBody>
          <a:bodyPr/>
          <a:lstStyle/>
          <a:p>
            <a:pPr eaLnBrk="1" hangingPunct="1"/>
            <a:r>
              <a:rPr lang="en-US" sz="1400" b="1">
                <a:solidFill>
                  <a:schemeClr val="bg1"/>
                </a:solidFill>
              </a:rPr>
              <a:t>facebook</a:t>
            </a:r>
          </a:p>
        </p:txBody>
      </p:sp>
      <p:sp>
        <p:nvSpPr>
          <p:cNvPr id="4102" name="Rectangle 7"/>
          <p:cNvSpPr>
            <a:spLocks noChangeArrowheads="1"/>
          </p:cNvSpPr>
          <p:nvPr/>
        </p:nvSpPr>
        <p:spPr bwMode="auto">
          <a:xfrm>
            <a:off x="1295400" y="0"/>
            <a:ext cx="762000" cy="381000"/>
          </a:xfrm>
          <a:prstGeom prst="rect">
            <a:avLst/>
          </a:prstGeom>
          <a:solidFill>
            <a:srgbClr val="666699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1200">
                <a:solidFill>
                  <a:schemeClr val="bg1"/>
                </a:solidFill>
              </a:rPr>
              <a:t>Wall</a:t>
            </a:r>
          </a:p>
        </p:txBody>
      </p:sp>
      <p:sp>
        <p:nvSpPr>
          <p:cNvPr id="4103" name="Rectangle 8"/>
          <p:cNvSpPr>
            <a:spLocks noChangeArrowheads="1"/>
          </p:cNvSpPr>
          <p:nvPr/>
        </p:nvSpPr>
        <p:spPr bwMode="auto">
          <a:xfrm>
            <a:off x="2057400" y="0"/>
            <a:ext cx="838200" cy="381000"/>
          </a:xfrm>
          <a:prstGeom prst="rect">
            <a:avLst/>
          </a:prstGeom>
          <a:solidFill>
            <a:srgbClr val="666699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1200">
                <a:solidFill>
                  <a:schemeClr val="bg1"/>
                </a:solidFill>
              </a:rPr>
              <a:t>Photos</a:t>
            </a:r>
          </a:p>
        </p:txBody>
      </p:sp>
      <p:sp>
        <p:nvSpPr>
          <p:cNvPr id="4104" name="Rectangle 9"/>
          <p:cNvSpPr>
            <a:spLocks noChangeArrowheads="1"/>
          </p:cNvSpPr>
          <p:nvPr/>
        </p:nvSpPr>
        <p:spPr bwMode="auto">
          <a:xfrm>
            <a:off x="2895600" y="0"/>
            <a:ext cx="762000" cy="381000"/>
          </a:xfrm>
          <a:prstGeom prst="rect">
            <a:avLst/>
          </a:prstGeom>
          <a:solidFill>
            <a:srgbClr val="666699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1200">
                <a:solidFill>
                  <a:schemeClr val="bg1"/>
                </a:solidFill>
              </a:rPr>
              <a:t>Contact</a:t>
            </a:r>
          </a:p>
        </p:txBody>
      </p:sp>
      <p:sp>
        <p:nvSpPr>
          <p:cNvPr id="4105" name="Rectangle 10"/>
          <p:cNvSpPr>
            <a:spLocks noChangeArrowheads="1"/>
          </p:cNvSpPr>
          <p:nvPr/>
        </p:nvSpPr>
        <p:spPr bwMode="auto">
          <a:xfrm>
            <a:off x="3657600" y="0"/>
            <a:ext cx="1600200" cy="381000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1200">
                <a:solidFill>
                  <a:schemeClr val="bg1"/>
                </a:solidFill>
              </a:rPr>
              <a:t>Personal Info</a:t>
            </a:r>
          </a:p>
        </p:txBody>
      </p:sp>
      <p:sp>
        <p:nvSpPr>
          <p:cNvPr id="4106" name="Rectangle 11"/>
          <p:cNvSpPr>
            <a:spLocks noChangeArrowheads="1"/>
          </p:cNvSpPr>
          <p:nvPr/>
        </p:nvSpPr>
        <p:spPr bwMode="auto">
          <a:xfrm>
            <a:off x="5257800" y="0"/>
            <a:ext cx="1143000" cy="381000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en-US" sz="1000">
              <a:solidFill>
                <a:schemeClr val="bg1"/>
              </a:solidFill>
            </a:endParaRPr>
          </a:p>
        </p:txBody>
      </p:sp>
      <p:sp>
        <p:nvSpPr>
          <p:cNvPr id="4107" name="Rectangle 12"/>
          <p:cNvSpPr>
            <a:spLocks noChangeArrowheads="1"/>
          </p:cNvSpPr>
          <p:nvPr/>
        </p:nvSpPr>
        <p:spPr bwMode="auto">
          <a:xfrm>
            <a:off x="6400800" y="0"/>
            <a:ext cx="1752600" cy="381000"/>
          </a:xfrm>
          <a:prstGeom prst="rect">
            <a:avLst/>
          </a:prstGeom>
          <a:solidFill>
            <a:srgbClr val="666699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1200">
                <a:solidFill>
                  <a:schemeClr val="bg1"/>
                </a:solidFill>
              </a:rPr>
              <a:t>Melissa J. Comer</a:t>
            </a:r>
          </a:p>
        </p:txBody>
      </p:sp>
      <p:sp>
        <p:nvSpPr>
          <p:cNvPr id="4108" name="Rectangle 13"/>
          <p:cNvSpPr>
            <a:spLocks noChangeArrowheads="1"/>
          </p:cNvSpPr>
          <p:nvPr/>
        </p:nvSpPr>
        <p:spPr bwMode="auto">
          <a:xfrm>
            <a:off x="8153400" y="0"/>
            <a:ext cx="990600" cy="381000"/>
          </a:xfrm>
          <a:prstGeom prst="rect">
            <a:avLst/>
          </a:prstGeom>
          <a:solidFill>
            <a:srgbClr val="666699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1200">
                <a:solidFill>
                  <a:schemeClr val="bg1"/>
                </a:solidFill>
              </a:rPr>
              <a:t>Logout</a:t>
            </a:r>
          </a:p>
        </p:txBody>
      </p:sp>
      <p:sp>
        <p:nvSpPr>
          <p:cNvPr id="4109" name="Text Box 14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838200" y="1143000"/>
            <a:ext cx="838200" cy="254000"/>
          </a:xfrm>
          <a:prstGeom prst="rect">
            <a:avLst/>
          </a:prstGeom>
          <a:solidFill>
            <a:srgbClr val="D9DCE7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000">
                <a:solidFill>
                  <a:srgbClr val="3333CC"/>
                </a:solidFill>
              </a:rPr>
              <a:t>Wall</a:t>
            </a:r>
          </a:p>
        </p:txBody>
      </p:sp>
      <p:sp>
        <p:nvSpPr>
          <p:cNvPr id="4110" name="Text Box 15">
            <a:hlinkClick r:id="rId5" action="ppaction://hlinksldjump"/>
          </p:cNvPr>
          <p:cNvSpPr txBox="1">
            <a:spLocks noChangeArrowheads="1"/>
          </p:cNvSpPr>
          <p:nvPr/>
        </p:nvSpPr>
        <p:spPr bwMode="auto">
          <a:xfrm>
            <a:off x="1676400" y="1143000"/>
            <a:ext cx="762000" cy="254000"/>
          </a:xfrm>
          <a:prstGeom prst="rect">
            <a:avLst/>
          </a:prstGeom>
          <a:solidFill>
            <a:srgbClr val="D9DCE7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000">
                <a:solidFill>
                  <a:srgbClr val="3333CC"/>
                </a:solidFill>
              </a:rPr>
              <a:t>Info</a:t>
            </a:r>
          </a:p>
        </p:txBody>
      </p:sp>
      <p:sp>
        <p:nvSpPr>
          <p:cNvPr id="4111" name="Text Box 16"/>
          <p:cNvSpPr txBox="1">
            <a:spLocks noChangeArrowheads="1"/>
          </p:cNvSpPr>
          <p:nvPr/>
        </p:nvSpPr>
        <p:spPr bwMode="auto">
          <a:xfrm>
            <a:off x="2438400" y="1143000"/>
            <a:ext cx="762000" cy="254000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000">
                <a:solidFill>
                  <a:srgbClr val="3333CC"/>
                </a:solidFill>
              </a:rPr>
              <a:t>Photos</a:t>
            </a:r>
          </a:p>
        </p:txBody>
      </p:sp>
      <p:sp>
        <p:nvSpPr>
          <p:cNvPr id="4112" name="Rectangle 18"/>
          <p:cNvSpPr>
            <a:spLocks noChangeArrowheads="1"/>
          </p:cNvSpPr>
          <p:nvPr/>
        </p:nvSpPr>
        <p:spPr bwMode="auto">
          <a:xfrm>
            <a:off x="685800" y="1752600"/>
            <a:ext cx="7467600" cy="2819400"/>
          </a:xfrm>
          <a:prstGeom prst="rect">
            <a:avLst/>
          </a:prstGeom>
          <a:solidFill>
            <a:srgbClr val="EDEEF3"/>
          </a:solidFill>
          <a:ln w="9525">
            <a:solidFill>
              <a:srgbClr val="D9DCE7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en-US"/>
          </a:p>
        </p:txBody>
      </p:sp>
      <p:sp>
        <p:nvSpPr>
          <p:cNvPr id="4113" name="Text Box 19"/>
          <p:cNvSpPr txBox="1">
            <a:spLocks noChangeArrowheads="1"/>
          </p:cNvSpPr>
          <p:nvPr/>
        </p:nvSpPr>
        <p:spPr bwMode="auto">
          <a:xfrm>
            <a:off x="2133600" y="1600200"/>
            <a:ext cx="1676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 sz="1400"/>
          </a:p>
        </p:txBody>
      </p:sp>
      <p:sp>
        <p:nvSpPr>
          <p:cNvPr id="4114" name="Text Box 20"/>
          <p:cNvSpPr txBox="1">
            <a:spLocks noChangeArrowheads="1"/>
          </p:cNvSpPr>
          <p:nvPr/>
        </p:nvSpPr>
        <p:spPr bwMode="auto">
          <a:xfrm>
            <a:off x="685800" y="1524000"/>
            <a:ext cx="19812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b="1"/>
              <a:t>Photos</a:t>
            </a:r>
            <a:r>
              <a:rPr lang="en-US" sz="1000"/>
              <a:t> </a:t>
            </a:r>
            <a:r>
              <a:rPr lang="en-US" sz="800"/>
              <a:t> 7 Photos</a:t>
            </a:r>
            <a:endParaRPr lang="en-US" sz="1000"/>
          </a:p>
        </p:txBody>
      </p:sp>
      <p:sp>
        <p:nvSpPr>
          <p:cNvPr id="4115" name="Text Box 31"/>
          <p:cNvSpPr txBox="1">
            <a:spLocks noChangeArrowheads="1"/>
          </p:cNvSpPr>
          <p:nvPr/>
        </p:nvSpPr>
        <p:spPr bwMode="auto">
          <a:xfrm>
            <a:off x="685800" y="4724400"/>
            <a:ext cx="1143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b="1"/>
              <a:t>MJ’s Albums</a:t>
            </a:r>
            <a:r>
              <a:rPr lang="en-US" sz="1000"/>
              <a:t> </a:t>
            </a:r>
            <a:r>
              <a:rPr lang="en-US" sz="800"/>
              <a:t> </a:t>
            </a:r>
            <a:endParaRPr lang="en-US" sz="1000"/>
          </a:p>
        </p:txBody>
      </p:sp>
      <p:sp>
        <p:nvSpPr>
          <p:cNvPr id="4116" name="Text Box 33"/>
          <p:cNvSpPr txBox="1">
            <a:spLocks noChangeArrowheads="1"/>
          </p:cNvSpPr>
          <p:nvPr/>
        </p:nvSpPr>
        <p:spPr bwMode="auto">
          <a:xfrm>
            <a:off x="762000" y="6172200"/>
            <a:ext cx="838200" cy="28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50000"/>
              </a:lnSpc>
              <a:spcBef>
                <a:spcPct val="50000"/>
              </a:spcBef>
            </a:pPr>
            <a:r>
              <a:rPr lang="en-US" sz="800" dirty="0" smtClean="0"/>
              <a:t>Loved Ones</a:t>
            </a:r>
          </a:p>
          <a:p>
            <a:pPr>
              <a:lnSpc>
                <a:spcPct val="50000"/>
              </a:lnSpc>
              <a:spcBef>
                <a:spcPct val="50000"/>
              </a:spcBef>
            </a:pPr>
            <a:r>
              <a:rPr lang="en-US" sz="800" dirty="0" smtClean="0"/>
              <a:t> </a:t>
            </a:r>
            <a:r>
              <a:rPr lang="en-US" sz="800" dirty="0"/>
              <a:t>photos</a:t>
            </a:r>
          </a:p>
        </p:txBody>
      </p:sp>
      <p:sp>
        <p:nvSpPr>
          <p:cNvPr id="4117" name="Text Box 34"/>
          <p:cNvSpPr txBox="1">
            <a:spLocks noChangeArrowheads="1"/>
          </p:cNvSpPr>
          <p:nvPr/>
        </p:nvSpPr>
        <p:spPr bwMode="auto">
          <a:xfrm>
            <a:off x="2057400" y="6172200"/>
            <a:ext cx="1295400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50000"/>
              </a:lnSpc>
              <a:spcBef>
                <a:spcPct val="50000"/>
              </a:spcBef>
            </a:pPr>
            <a:r>
              <a:rPr lang="en-US" sz="800" b="1"/>
              <a:t>The House</a:t>
            </a:r>
          </a:p>
          <a:p>
            <a:pPr>
              <a:lnSpc>
                <a:spcPct val="50000"/>
              </a:lnSpc>
              <a:spcBef>
                <a:spcPct val="50000"/>
              </a:spcBef>
            </a:pPr>
            <a:r>
              <a:rPr lang="en-US" sz="800"/>
              <a:t>1 photo</a:t>
            </a:r>
          </a:p>
        </p:txBody>
      </p:sp>
      <p:sp>
        <p:nvSpPr>
          <p:cNvPr id="4118" name="Text Box 35"/>
          <p:cNvSpPr txBox="1">
            <a:spLocks noChangeArrowheads="1"/>
          </p:cNvSpPr>
          <p:nvPr/>
        </p:nvSpPr>
        <p:spPr bwMode="auto">
          <a:xfrm>
            <a:off x="3657600" y="6324600"/>
            <a:ext cx="1066800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50000"/>
              </a:lnSpc>
              <a:spcBef>
                <a:spcPct val="50000"/>
              </a:spcBef>
            </a:pPr>
            <a:r>
              <a:rPr lang="en-US" sz="800" b="1"/>
              <a:t>Profile Pictures </a:t>
            </a:r>
          </a:p>
          <a:p>
            <a:pPr>
              <a:lnSpc>
                <a:spcPct val="50000"/>
              </a:lnSpc>
              <a:spcBef>
                <a:spcPct val="50000"/>
              </a:spcBef>
            </a:pPr>
            <a:r>
              <a:rPr lang="en-US" sz="800"/>
              <a:t>1 photo</a:t>
            </a:r>
          </a:p>
        </p:txBody>
      </p:sp>
      <p:sp>
        <p:nvSpPr>
          <p:cNvPr id="5160" name="Rectangle 40"/>
          <p:cNvSpPr>
            <a:spLocks noChangeArrowheads="1"/>
          </p:cNvSpPr>
          <p:nvPr/>
        </p:nvSpPr>
        <p:spPr bwMode="auto">
          <a:xfrm>
            <a:off x="838200" y="685800"/>
            <a:ext cx="6400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1200"/>
              <a:t>Mary Jo Brady is trying not to have a cow doing a mock Facebook… and failing</a:t>
            </a:r>
          </a:p>
          <a:p>
            <a:pPr>
              <a:lnSpc>
                <a:spcPct val="90000"/>
              </a:lnSpc>
              <a:spcBef>
                <a:spcPct val="20000"/>
              </a:spcBef>
            </a:pPr>
            <a:endParaRPr lang="en-US" sz="1400"/>
          </a:p>
        </p:txBody>
      </p:sp>
      <p:pic>
        <p:nvPicPr>
          <p:cNvPr id="4120" name="Picture 34" descr="TTU.jp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153400" y="457200"/>
            <a:ext cx="838200" cy="838200"/>
          </a:xfrm>
          <a:prstGeom prst="rect">
            <a:avLst/>
          </a:prstGeom>
          <a:noFill/>
          <a:ln w="57150">
            <a:solidFill>
              <a:srgbClr val="FFC000"/>
            </a:solidFill>
            <a:miter lim="800000"/>
            <a:headEnd/>
            <a:tailEnd/>
          </a:ln>
        </p:spPr>
      </p:pic>
      <p:pic>
        <p:nvPicPr>
          <p:cNvPr id="4133" name="Picture 37" descr="C:\Users\Mark&amp; Mary Jo\Pictures\MJ &amp; MARK\MJ\1288331939494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52400" y="457200"/>
            <a:ext cx="628650" cy="838200"/>
          </a:xfrm>
          <a:prstGeom prst="rect">
            <a:avLst/>
          </a:prstGeom>
          <a:noFill/>
        </p:spPr>
      </p:pic>
      <p:pic>
        <p:nvPicPr>
          <p:cNvPr id="4134" name="Picture 38" descr="C:\Users\Mark&amp; Mary Jo\Pictures\MJ &amp; MARK\MJ\1288331939494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733800" y="5105400"/>
            <a:ext cx="628650" cy="838200"/>
          </a:xfrm>
          <a:prstGeom prst="rect">
            <a:avLst/>
          </a:prstGeom>
          <a:noFill/>
        </p:spPr>
      </p:pic>
      <p:graphicFrame>
        <p:nvGraphicFramePr>
          <p:cNvPr id="4135" name="Object 39"/>
          <p:cNvGraphicFramePr>
            <a:graphicFrameLocks noChangeAspect="1"/>
          </p:cNvGraphicFramePr>
          <p:nvPr/>
        </p:nvGraphicFramePr>
        <p:xfrm>
          <a:off x="1828800" y="5105400"/>
          <a:ext cx="914400" cy="685800"/>
        </p:xfrm>
        <a:graphic>
          <a:graphicData uri="http://schemas.openxmlformats.org/presentationml/2006/ole">
            <p:oleObj spid="_x0000_s4135" name="Photo Editor Photo" r:id="rId9" imgW="12193702" imgH="9142857" progId="MSPhotoEd.3">
              <p:embed/>
            </p:oleObj>
          </a:graphicData>
        </a:graphic>
      </p:graphicFrame>
      <p:pic>
        <p:nvPicPr>
          <p:cNvPr id="4136" name="Picture 40" descr="C:\Users\Mark&amp; Mary Jo\Pictures\MJ &amp; MARK\MJ\1288331939494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914400" y="1905000"/>
            <a:ext cx="514350" cy="685800"/>
          </a:xfrm>
          <a:prstGeom prst="rect">
            <a:avLst/>
          </a:prstGeom>
          <a:noFill/>
        </p:spPr>
      </p:pic>
      <p:graphicFrame>
        <p:nvGraphicFramePr>
          <p:cNvPr id="4137" name="Object 41"/>
          <p:cNvGraphicFramePr>
            <a:graphicFrameLocks noChangeAspect="1"/>
          </p:cNvGraphicFramePr>
          <p:nvPr/>
        </p:nvGraphicFramePr>
        <p:xfrm>
          <a:off x="1676400" y="1905000"/>
          <a:ext cx="812800" cy="609600"/>
        </p:xfrm>
        <a:graphic>
          <a:graphicData uri="http://schemas.openxmlformats.org/presentationml/2006/ole">
            <p:oleObj spid="_x0000_s4137" name="Photo Editor Photo" r:id="rId11" imgW="12193702" imgH="9142857" progId="MSPhotoEd.3">
              <p:embed/>
            </p:oleObj>
          </a:graphicData>
        </a:graphic>
      </p:graphicFrame>
      <p:graphicFrame>
        <p:nvGraphicFramePr>
          <p:cNvPr id="4138" name="Object 42"/>
          <p:cNvGraphicFramePr>
            <a:graphicFrameLocks noChangeAspect="1"/>
          </p:cNvGraphicFramePr>
          <p:nvPr/>
        </p:nvGraphicFramePr>
        <p:xfrm>
          <a:off x="2667000" y="1905001"/>
          <a:ext cx="696686" cy="609600"/>
        </p:xfrm>
        <a:graphic>
          <a:graphicData uri="http://schemas.openxmlformats.org/presentationml/2006/ole">
            <p:oleObj spid="_x0000_s4138" name="Photo Editor Photo" r:id="rId12" imgW="2429214" imgH="2123810" progId="MSPhotoEd.3">
              <p:embed/>
            </p:oleObj>
          </a:graphicData>
        </a:graphic>
      </p:graphicFrame>
      <p:graphicFrame>
        <p:nvGraphicFramePr>
          <p:cNvPr id="4142" name="Object 46"/>
          <p:cNvGraphicFramePr>
            <a:graphicFrameLocks noChangeAspect="1"/>
          </p:cNvGraphicFramePr>
          <p:nvPr/>
        </p:nvGraphicFramePr>
        <p:xfrm>
          <a:off x="762000" y="5181600"/>
          <a:ext cx="696686" cy="609600"/>
        </p:xfrm>
        <a:graphic>
          <a:graphicData uri="http://schemas.openxmlformats.org/presentationml/2006/ole">
            <p:oleObj spid="_x0000_s4142" name="Photo Editor Photo" r:id="rId13" imgW="2429214" imgH="2123810" progId="MSPhotoEd.3">
              <p:embed/>
            </p:oleObj>
          </a:graphicData>
        </a:graphic>
      </p:graphicFrame>
      <p:graphicFrame>
        <p:nvGraphicFramePr>
          <p:cNvPr id="4144" name="Object 48"/>
          <p:cNvGraphicFramePr>
            <a:graphicFrameLocks noChangeAspect="1"/>
          </p:cNvGraphicFramePr>
          <p:nvPr/>
        </p:nvGraphicFramePr>
        <p:xfrm>
          <a:off x="4495800" y="1905000"/>
          <a:ext cx="812800" cy="609600"/>
        </p:xfrm>
        <a:graphic>
          <a:graphicData uri="http://schemas.openxmlformats.org/presentationml/2006/ole">
            <p:oleObj spid="_x0000_s4144" name="Photo Editor Photo" r:id="rId14" imgW="3048426" imgH="2285714" progId="MSPhotoEd.3">
              <p:embed/>
            </p:oleObj>
          </a:graphicData>
        </a:graphic>
      </p:graphicFrame>
      <p:pic>
        <p:nvPicPr>
          <p:cNvPr id="4145" name="Picture 49" descr="C:\Users\user\Pictures\mine\2011-06-03_20.19.08.jpg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6324600" y="1905000"/>
            <a:ext cx="514350" cy="685800"/>
          </a:xfrm>
          <a:prstGeom prst="rect">
            <a:avLst/>
          </a:prstGeom>
          <a:noFill/>
        </p:spPr>
      </p:pic>
      <p:pic>
        <p:nvPicPr>
          <p:cNvPr id="4146" name="Picture 50" descr="C:\Users\user\Pictures\pic\Me and Book.JPG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7010400" y="1905000"/>
            <a:ext cx="711200" cy="533400"/>
          </a:xfrm>
          <a:prstGeom prst="rect">
            <a:avLst/>
          </a:prstGeom>
          <a:noFill/>
        </p:spPr>
      </p:pic>
      <p:pic>
        <p:nvPicPr>
          <p:cNvPr id="4147" name="Picture 51" descr="C:\Users\user\Pictures\mine\1296772542673.jpg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3505200" y="1905000"/>
            <a:ext cx="711200" cy="533400"/>
          </a:xfrm>
          <a:prstGeom prst="rect">
            <a:avLst/>
          </a:prstGeom>
          <a:noFill/>
        </p:spPr>
      </p:pic>
      <p:pic>
        <p:nvPicPr>
          <p:cNvPr id="4148" name="Picture 52" descr="C:\Users\user\Pictures\mine\0721111334.jpg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5486400" y="1905000"/>
            <a:ext cx="609600" cy="812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643</TotalTime>
  <Words>225</Words>
  <Application>Microsoft Office PowerPoint</Application>
  <PresentationFormat>On-screen Show (4:3)</PresentationFormat>
  <Paragraphs>107</Paragraphs>
  <Slides>3</Slides>
  <Notes>3</Notes>
  <HiddenSlides>0</HiddenSlides>
  <MMClips>0</MMClips>
  <ScaleCrop>false</ScaleCrop>
  <HeadingPairs>
    <vt:vector size="8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Times New Roman</vt:lpstr>
      <vt:lpstr>Default Design</vt:lpstr>
      <vt:lpstr>Microsoft Photo Editor 3.0 Photo</vt:lpstr>
      <vt:lpstr>facebook</vt:lpstr>
      <vt:lpstr>facebook</vt:lpstr>
      <vt:lpstr>facebook</vt:lpstr>
    </vt:vector>
  </TitlesOfParts>
  <Company>Frisco ISD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Profile</dc:title>
  <dc:creator>FriscoISD</dc:creator>
  <cp:lastModifiedBy>user</cp:lastModifiedBy>
  <cp:revision>37</cp:revision>
  <dcterms:created xsi:type="dcterms:W3CDTF">2009-03-30T18:09:43Z</dcterms:created>
  <dcterms:modified xsi:type="dcterms:W3CDTF">2011-09-06T19:55:38Z</dcterms:modified>
</cp:coreProperties>
</file>